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308" r:id="rId20"/>
    <p:sldId id="286" r:id="rId21"/>
    <p:sldId id="288" r:id="rId22"/>
    <p:sldId id="289" r:id="rId23"/>
    <p:sldId id="277" r:id="rId24"/>
    <p:sldId id="278" r:id="rId25"/>
    <p:sldId id="279" r:id="rId26"/>
    <p:sldId id="280" r:id="rId27"/>
    <p:sldId id="282" r:id="rId28"/>
    <p:sldId id="283" r:id="rId29"/>
    <p:sldId id="285" r:id="rId30"/>
    <p:sldId id="331" r:id="rId31"/>
    <p:sldId id="333" r:id="rId32"/>
    <p:sldId id="334" r:id="rId33"/>
    <p:sldId id="325" r:id="rId34"/>
    <p:sldId id="326" r:id="rId35"/>
    <p:sldId id="284" r:id="rId36"/>
    <p:sldId id="290" r:id="rId37"/>
    <p:sldId id="291" r:id="rId38"/>
    <p:sldId id="292" r:id="rId39"/>
    <p:sldId id="336" r:id="rId4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1D28B-7F9E-48BA-9E3D-090D7E0D84B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4F3E0-65BA-40EA-A7D2-8639F473EBA6}">
      <dgm:prSet custT="1"/>
      <dgm:spPr>
        <a:solidFill>
          <a:srgbClr val="FF990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iqujh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{</a:t>
          </a: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k.k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 </a:t>
          </a: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iwoZ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 </a:t>
          </a: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xfrfof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/</a:t>
          </a: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k;k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¡  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(Pre Revision Activities)</a:t>
          </a:r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FADF5963-C815-4F04-B4A0-835458970A0F}" type="parTrans" cxnId="{1E88BDF8-FB93-4EFC-B475-0D020D4D554C}">
      <dgm:prSet/>
      <dgm:spPr/>
      <dgm:t>
        <a:bodyPr/>
        <a:lstStyle/>
        <a:p>
          <a:endParaRPr lang="en-US"/>
        </a:p>
      </dgm:t>
    </dgm:pt>
    <dgm:pt modelId="{68E6205C-352D-4D05-A0DB-3DA26A018D36}" type="sibTrans" cxnId="{1E88BDF8-FB93-4EFC-B475-0D020D4D554C}">
      <dgm:prSet/>
      <dgm:spPr>
        <a:noFill/>
      </dgm:spPr>
      <dgm:t>
        <a:bodyPr/>
        <a:lstStyle/>
        <a:p>
          <a:endParaRPr lang="en-US"/>
        </a:p>
      </dgm:t>
    </dgm:pt>
    <dgm:pt modelId="{15D68F13-8732-4BF6-8DE2-79E8351FEC21}">
      <dgm:prSet custT="1"/>
      <dgm:spPr>
        <a:solidFill>
          <a:srgbClr val="92D05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iqujh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{</a:t>
          </a: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k.k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 </a:t>
          </a: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xfrfof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/</a:t>
          </a:r>
          <a:r>
            <a:rPr lang="en-US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k;k</a:t>
          </a:r>
          <a:r>
            <a: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¡  </a:t>
          </a:r>
          <a:r>
            <a:rPr lang="en-US" sz="1100" b="1" dirty="0" smtClean="0">
              <a:latin typeface="Arial" pitchFamily="34" charset="0"/>
              <a:cs typeface="Arial" pitchFamily="34" charset="0"/>
            </a:rPr>
            <a:t>(Revision Activities)</a:t>
          </a:r>
          <a:endParaRPr lang="en-US" sz="1100" dirty="0">
            <a:latin typeface="Arial" pitchFamily="34" charset="0"/>
            <a:cs typeface="Arial" pitchFamily="34" charset="0"/>
          </a:endParaRPr>
        </a:p>
      </dgm:t>
    </dgm:pt>
    <dgm:pt modelId="{166F3E5C-1C17-450A-AA0C-FB22390BD212}" type="parTrans" cxnId="{F713BE20-C984-4F61-AC51-5FAD9BA8EF8F}">
      <dgm:prSet/>
      <dgm:spPr/>
      <dgm:t>
        <a:bodyPr/>
        <a:lstStyle/>
        <a:p>
          <a:endParaRPr lang="en-US"/>
        </a:p>
      </dgm:t>
    </dgm:pt>
    <dgm:pt modelId="{6538BB61-08C0-4D93-83E9-D05775A4169B}" type="sibTrans" cxnId="{F713BE20-C984-4F61-AC51-5FAD9BA8EF8F}">
      <dgm:prSet/>
      <dgm:spPr>
        <a:noFill/>
      </dgm:spPr>
      <dgm:t>
        <a:bodyPr/>
        <a:lstStyle/>
        <a:p>
          <a:endParaRPr lang="en-US"/>
        </a:p>
      </dgm:t>
    </dgm:pt>
    <dgm:pt modelId="{AACC9E43-4980-4B67-9D1D-A609050D24E5}" type="pres">
      <dgm:prSet presAssocID="{7901D28B-7F9E-48BA-9E3D-090D7E0D84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19C9E-3F02-4D5F-844D-BB32B65E813F}" type="pres">
      <dgm:prSet presAssocID="{2374F3E0-65BA-40EA-A7D2-8639F473EBA6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EE044-3C16-4EEF-A24D-4E6E6B0E1CAA}" type="pres">
      <dgm:prSet presAssocID="{68E6205C-352D-4D05-A0DB-3DA26A018D36}" presName="space" presStyleCnt="0"/>
      <dgm:spPr/>
    </dgm:pt>
    <dgm:pt modelId="{CDB07AEB-6493-4796-9506-D81FA1DE113C}" type="pres">
      <dgm:prSet presAssocID="{15D68F13-8732-4BF6-8DE2-79E8351FEC21}" presName="Name5" presStyleLbl="vennNode1" presStyleIdx="1" presStyleCnt="2" custLinFactX="2877" custLinFactNeighborX="100000" custLinFactNeighborY="-18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0CEBA-CB03-424D-AE61-C18ECAEC4FC5}" type="presOf" srcId="{7901D28B-7F9E-48BA-9E3D-090D7E0D84BC}" destId="{AACC9E43-4980-4B67-9D1D-A609050D24E5}" srcOrd="0" destOrd="0" presId="urn:microsoft.com/office/officeart/2005/8/layout/venn3"/>
    <dgm:cxn modelId="{1E88BDF8-FB93-4EFC-B475-0D020D4D554C}" srcId="{7901D28B-7F9E-48BA-9E3D-090D7E0D84BC}" destId="{2374F3E0-65BA-40EA-A7D2-8639F473EBA6}" srcOrd="0" destOrd="0" parTransId="{FADF5963-C815-4F04-B4A0-835458970A0F}" sibTransId="{68E6205C-352D-4D05-A0DB-3DA26A018D36}"/>
    <dgm:cxn modelId="{C167879F-2F79-4C6F-884D-1EE20BF379E6}" type="presOf" srcId="{2374F3E0-65BA-40EA-A7D2-8639F473EBA6}" destId="{0B419C9E-3F02-4D5F-844D-BB32B65E813F}" srcOrd="0" destOrd="0" presId="urn:microsoft.com/office/officeart/2005/8/layout/venn3"/>
    <dgm:cxn modelId="{F713BE20-C984-4F61-AC51-5FAD9BA8EF8F}" srcId="{7901D28B-7F9E-48BA-9E3D-090D7E0D84BC}" destId="{15D68F13-8732-4BF6-8DE2-79E8351FEC21}" srcOrd="1" destOrd="0" parTransId="{166F3E5C-1C17-450A-AA0C-FB22390BD212}" sibTransId="{6538BB61-08C0-4D93-83E9-D05775A4169B}"/>
    <dgm:cxn modelId="{D591D5E9-5C9E-4376-85F5-6C0874C4CD3E}" type="presOf" srcId="{15D68F13-8732-4BF6-8DE2-79E8351FEC21}" destId="{CDB07AEB-6493-4796-9506-D81FA1DE113C}" srcOrd="0" destOrd="0" presId="urn:microsoft.com/office/officeart/2005/8/layout/venn3"/>
    <dgm:cxn modelId="{486254DE-BDB4-4DC2-B9BA-F25FB8D0DF7F}" type="presParOf" srcId="{AACC9E43-4980-4B67-9D1D-A609050D24E5}" destId="{0B419C9E-3F02-4D5F-844D-BB32B65E813F}" srcOrd="0" destOrd="0" presId="urn:microsoft.com/office/officeart/2005/8/layout/venn3"/>
    <dgm:cxn modelId="{44840742-DD13-4D99-88A3-A8A059F5C0DC}" type="presParOf" srcId="{AACC9E43-4980-4B67-9D1D-A609050D24E5}" destId="{698EE044-3C16-4EEF-A24D-4E6E6B0E1CAA}" srcOrd="1" destOrd="0" presId="urn:microsoft.com/office/officeart/2005/8/layout/venn3"/>
    <dgm:cxn modelId="{355D8019-DB75-4180-88F3-D94B6944E9DA}" type="presParOf" srcId="{AACC9E43-4980-4B67-9D1D-A609050D24E5}" destId="{CDB07AEB-6493-4796-9506-D81FA1DE113C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19C9E-3F02-4D5F-844D-BB32B65E813F}">
      <dsp:nvSpPr>
        <dsp:cNvPr id="0" name=""/>
        <dsp:cNvSpPr/>
      </dsp:nvSpPr>
      <dsp:spPr>
        <a:xfrm>
          <a:off x="2202" y="56257"/>
          <a:ext cx="1563885" cy="1563885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066" tIns="20320" rIns="86066" bIns="2032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iqujh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{</a:t>
          </a: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k.k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 </a:t>
          </a: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iwoZ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 </a:t>
          </a: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xfrfof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/</a:t>
          </a: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k;k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¡  </a:t>
          </a: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(Pre Revision Activities)</a:t>
          </a:r>
          <a:endParaRPr lang="en-US" sz="1100" kern="1200" dirty="0">
            <a:latin typeface="Arial" pitchFamily="34" charset="0"/>
            <a:cs typeface="Arial" pitchFamily="34" charset="0"/>
          </a:endParaRPr>
        </a:p>
      </dsp:txBody>
      <dsp:txXfrm>
        <a:off x="231228" y="285283"/>
        <a:ext cx="1105833" cy="1105833"/>
      </dsp:txXfrm>
    </dsp:sp>
    <dsp:sp modelId="{CDB07AEB-6493-4796-9506-D81FA1DE113C}">
      <dsp:nvSpPr>
        <dsp:cNvPr id="0" name=""/>
        <dsp:cNvSpPr/>
      </dsp:nvSpPr>
      <dsp:spPr>
        <a:xfrm>
          <a:off x="1255514" y="0"/>
          <a:ext cx="1563885" cy="156388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066" tIns="20320" rIns="86066" bIns="2032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iqujh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{</a:t>
          </a: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k.k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 </a:t>
          </a: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xfrfof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/</a:t>
          </a:r>
          <a:r>
            <a:rPr lang="en-US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k;k</a:t>
          </a:r>
          <a:r>
            <a:rPr 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rPr>
            <a:t>¡  </a:t>
          </a: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(Revision Activities)</a:t>
          </a:r>
          <a:endParaRPr lang="en-US" sz="1100" kern="1200" dirty="0">
            <a:latin typeface="Arial" pitchFamily="34" charset="0"/>
            <a:cs typeface="Arial" pitchFamily="34" charset="0"/>
          </a:endParaRPr>
        </a:p>
      </dsp:txBody>
      <dsp:txXfrm>
        <a:off x="1484540" y="229026"/>
        <a:ext cx="1105833" cy="1105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B5E7C-FF0D-43CE-8428-ED34312BD4C4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B628-1DF7-40D6-9E1D-1D0F12C5C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BB628-1DF7-40D6-9E1D-1D0F12C5CB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4E62-A8D3-4310-AF9E-23DDED9C5A8B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8FA5-1B9F-4DF7-B8D0-9B3CC0E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268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096" y="666750"/>
            <a:ext cx="3715808" cy="278685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702875" y="3908849"/>
            <a:ext cx="3733800" cy="381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793263" y="3943350"/>
            <a:ext cx="3607537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4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400" b="1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Kruti Dev 714" pitchFamily="2" charset="0"/>
              </a:rPr>
              <a:t>çcaèku</a:t>
            </a:r>
            <a:r>
              <a:rPr lang="en-US" sz="2400" b="1" dirty="0" smtClean="0">
                <a:solidFill>
                  <a:schemeClr val="bg1"/>
                </a:solidFill>
                <a:latin typeface="Kruti Dev 714" pitchFamily="2" charset="0"/>
              </a:rPr>
              <a:t> ls </a:t>
            </a:r>
            <a:r>
              <a:rPr lang="en-US" sz="2400" b="1" dirty="0" err="1" smtClean="0">
                <a:solidFill>
                  <a:schemeClr val="bg1"/>
                </a:solidFill>
                <a:latin typeface="Kruti Dev 714" pitchFamily="2" charset="0"/>
              </a:rPr>
              <a:t>lE</a:t>
            </a:r>
            <a:r>
              <a:rPr lang="en-US" sz="2400" dirty="0" err="1" smtClean="0">
                <a:solidFill>
                  <a:schemeClr val="bg1"/>
                </a:solidFill>
                <a:latin typeface="Kruti Dev 714" pitchFamily="2" charset="0"/>
              </a:rPr>
              <a:t>caf</a:t>
            </a:r>
            <a:r>
              <a:rPr lang="en-US" sz="24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Kruti Dev 714" pitchFamily="2" charset="0"/>
              </a:rPr>
              <a:t>kr</a:t>
            </a:r>
            <a:r>
              <a:rPr lang="en-US" sz="24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714" pitchFamily="2" charset="0"/>
              </a:rPr>
              <a:t>lkekU</a:t>
            </a:r>
            <a:r>
              <a:rPr lang="en-US" sz="2400" b="1" dirty="0">
                <a:solidFill>
                  <a:schemeClr val="bg1"/>
                </a:solidFill>
                <a:latin typeface="Kruti Dev 714" pitchFamily="2" charset="0"/>
              </a:rPr>
              <a:t>; </a:t>
            </a:r>
            <a:r>
              <a:rPr lang="en-US" sz="2400" b="1" dirty="0" err="1">
                <a:solidFill>
                  <a:schemeClr val="bg1"/>
                </a:solidFill>
                <a:latin typeface="Kruti Dev 714" pitchFamily="2" charset="0"/>
              </a:rPr>
              <a:t>voyksdu</a:t>
            </a:r>
            <a:r>
              <a:rPr lang="en-US" sz="2400" b="1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714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3121819"/>
            <a:ext cx="7772400" cy="821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spc="-100" dirty="0" err="1">
                <a:latin typeface="Kruti Dev 710" pitchFamily="2" charset="0"/>
              </a:rPr>
              <a:t>ernku</a:t>
            </a:r>
            <a:r>
              <a:rPr lang="en-US" sz="3600" spc="-100" dirty="0">
                <a:latin typeface="Kruti Dev 710" pitchFamily="2" charset="0"/>
              </a:rPr>
              <a:t> </a:t>
            </a:r>
            <a:r>
              <a:rPr lang="en-US" sz="3600" spc="-100" dirty="0" err="1">
                <a:latin typeface="Kruti Dev 710" pitchFamily="2" charset="0"/>
              </a:rPr>
              <a:t>dsaæ</a:t>
            </a:r>
            <a:r>
              <a:rPr lang="en-US" sz="3600" spc="-100" dirty="0">
                <a:latin typeface="Kruti Dev 710" pitchFamily="2" charset="0"/>
              </a:rPr>
              <a:t> </a:t>
            </a:r>
            <a:r>
              <a:rPr lang="en-US" sz="3600" spc="-100" dirty="0" err="1">
                <a:latin typeface="Kruti Dev 710" pitchFamily="2" charset="0"/>
              </a:rPr>
              <a:t>inkf</a:t>
            </a:r>
            <a:r>
              <a:rPr lang="en-US" sz="3600" spc="-100" dirty="0">
                <a:latin typeface="Kruti Dev 710" pitchFamily="2" charset="0"/>
              </a:rPr>
              <a:t>/</a:t>
            </a:r>
            <a:r>
              <a:rPr lang="en-US" sz="3600" spc="-100" dirty="0" err="1">
                <a:latin typeface="Kruti Dev 710" pitchFamily="2" charset="0"/>
              </a:rPr>
              <a:t>kdkjh</a:t>
            </a:r>
            <a:r>
              <a:rPr lang="en-US" sz="3600" spc="-100" dirty="0">
                <a:latin typeface="Kruti Dev 710" pitchFamily="2" charset="0"/>
              </a:rPr>
              <a:t> </a:t>
            </a:r>
            <a:r>
              <a:rPr lang="en-US" sz="3600" spc="-100" dirty="0" err="1">
                <a:latin typeface="Kruti Dev 710" pitchFamily="2" charset="0"/>
              </a:rPr>
              <a:t>dk</a:t>
            </a:r>
            <a:r>
              <a:rPr lang="en-US" sz="3600" spc="-100" dirty="0">
                <a:latin typeface="Kruti Dev 710" pitchFamily="2" charset="0"/>
              </a:rPr>
              <a:t> </a:t>
            </a:r>
            <a:r>
              <a:rPr lang="en-US" sz="3600" spc="-100" dirty="0" err="1">
                <a:latin typeface="Kruti Dev 710" pitchFamily="2" charset="0"/>
              </a:rPr>
              <a:t>çf'k</a:t>
            </a:r>
            <a:r>
              <a:rPr lang="en-US" sz="3600" spc="-100" dirty="0">
                <a:latin typeface="Kruti Dev 710" pitchFamily="2" charset="0"/>
              </a:rPr>
              <a:t>{</a:t>
            </a:r>
            <a:r>
              <a:rPr lang="en-US" sz="3600" spc="-100" dirty="0" err="1">
                <a:latin typeface="Kruti Dev 710" pitchFamily="2" charset="0"/>
              </a:rPr>
              <a:t>k.k</a:t>
            </a:r>
            <a:endParaRPr lang="en-US" sz="3600" spc="-100" dirty="0">
              <a:latin typeface="Kruti Dev 7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600200" y="742950"/>
            <a:ext cx="6553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dsUnz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inkf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kdkjh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 </a:t>
            </a:r>
            <a:r>
              <a:rPr lang="en-US" sz="2600" b="1" dirty="0" smtClean="0">
                <a:solidFill>
                  <a:srgbClr val="0070C0"/>
                </a:solidFill>
              </a:rPr>
              <a:t>(B.L.O) 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dk;Z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nkf;Ro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D;k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gS</a:t>
            </a:r>
            <a:endParaRPr lang="en-US" sz="26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4114800" y="1581150"/>
            <a:ext cx="4038600" cy="1371600"/>
          </a:xfrm>
          <a:prstGeom prst="borderCallout1">
            <a:avLst>
              <a:gd name="adj1" fmla="val 85234"/>
              <a:gd name="adj2" fmla="val -23623"/>
              <a:gd name="adj3" fmla="val 35058"/>
              <a:gd name="adj4" fmla="val 2087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114800" y="1581150"/>
            <a:ext cx="3962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xzke@okMZ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lHkk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ikBu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fuoklh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dY;k.k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la?k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(Resident Welfare Associations) (RWAs)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lkFk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leUo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cukdj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jftLVªhdj.k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dk;Z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A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714" pitchFamily="2" charset="0"/>
            </a:endParaRPr>
          </a:p>
        </p:txBody>
      </p:sp>
      <p:sp>
        <p:nvSpPr>
          <p:cNvPr id="30" name="Line Callout 1 29"/>
          <p:cNvSpPr/>
          <p:nvPr/>
        </p:nvSpPr>
        <p:spPr>
          <a:xfrm flipH="1">
            <a:off x="5410200" y="3105150"/>
            <a:ext cx="3429000" cy="1733550"/>
          </a:xfrm>
          <a:prstGeom prst="borderCallout1">
            <a:avLst>
              <a:gd name="adj1" fmla="val 54176"/>
              <a:gd name="adj2" fmla="val 126865"/>
              <a:gd name="adj3" fmla="val 16702"/>
              <a:gd name="adj4" fmla="val 98421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486400" y="3181350"/>
            <a:ext cx="3258298" cy="1680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mDr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vfrfjDr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dk;Z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tks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ftyk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(DEO)/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fuca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(ERO)/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lgk;d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fupkZpd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fuca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(AERO)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}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kjk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le;&amp;le;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funsZf’kr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A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1559275" y="2720439"/>
            <a:ext cx="2967408" cy="3112862"/>
            <a:chOff x="2976409" y="2531700"/>
            <a:chExt cx="3455746" cy="3562007"/>
          </a:xfrm>
        </p:grpSpPr>
        <p:sp>
          <p:nvSpPr>
            <p:cNvPr id="12" name="Arc 11"/>
            <p:cNvSpPr/>
            <p:nvPr/>
          </p:nvSpPr>
          <p:spPr>
            <a:xfrm rot="20009471">
              <a:off x="2976409" y="2535945"/>
              <a:ext cx="3419781" cy="3557762"/>
            </a:xfrm>
            <a:prstGeom prst="arc">
              <a:avLst>
                <a:gd name="adj1" fmla="val 11130254"/>
                <a:gd name="adj2" fmla="val 2898334"/>
              </a:avLst>
            </a:prstGeom>
            <a:ln w="127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340714" y="3997848"/>
              <a:ext cx="91441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795813" y="2531700"/>
              <a:ext cx="91441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32" name="Right Triangle 31"/>
          <p:cNvSpPr/>
          <p:nvPr/>
        </p:nvSpPr>
        <p:spPr>
          <a:xfrm>
            <a:off x="0" y="2114550"/>
            <a:ext cx="1600200" cy="302895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81200" y="4787488"/>
            <a:ext cx="2057400" cy="702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" descr="C:\Users\Chandan\Desktop\Election\Female Charactor.png"/>
          <p:cNvPicPr>
            <a:picLocks noChangeAspect="1" noChangeArrowheads="1"/>
          </p:cNvPicPr>
          <p:nvPr/>
        </p:nvPicPr>
        <p:blipFill>
          <a:blip r:embed="rId4" cstate="print"/>
          <a:srcRect r="71133"/>
          <a:stretch>
            <a:fillRect/>
          </a:stretch>
        </p:blipFill>
        <p:spPr bwMode="auto">
          <a:xfrm>
            <a:off x="2218270" y="2952749"/>
            <a:ext cx="1571189" cy="186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29" name="Group 27"/>
          <p:cNvGrpSpPr/>
          <p:nvPr/>
        </p:nvGrpSpPr>
        <p:grpSpPr>
          <a:xfrm>
            <a:off x="1219200" y="1733550"/>
            <a:ext cx="7086600" cy="2667000"/>
            <a:chOff x="1653976" y="1809750"/>
            <a:chExt cx="6495101" cy="2097947"/>
          </a:xfrm>
        </p:grpSpPr>
        <p:sp>
          <p:nvSpPr>
            <p:cNvPr id="30" name="Rectangle 29"/>
            <p:cNvSpPr/>
            <p:nvPr/>
          </p:nvSpPr>
          <p:spPr>
            <a:xfrm rot="21394100">
              <a:off x="1653976" y="1843397"/>
              <a:ext cx="6495101" cy="1991330"/>
            </a:xfrm>
            <a:prstGeom prst="rect">
              <a:avLst/>
            </a:pr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24"/>
            <p:cNvGrpSpPr/>
            <p:nvPr/>
          </p:nvGrpSpPr>
          <p:grpSpPr>
            <a:xfrm>
              <a:off x="1676400" y="1809750"/>
              <a:ext cx="6422642" cy="2097947"/>
              <a:chOff x="1676400" y="1809750"/>
              <a:chExt cx="6422642" cy="2097947"/>
            </a:xfrm>
          </p:grpSpPr>
          <p:sp>
            <p:nvSpPr>
              <p:cNvPr id="32" name="Rectangle 31"/>
              <p:cNvSpPr/>
              <p:nvPr/>
            </p:nvSpPr>
            <p:spPr>
              <a:xfrm rot="21390642">
                <a:off x="1698242" y="1926497"/>
                <a:ext cx="6400800" cy="19812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76400" y="1809750"/>
                <a:ext cx="6400800" cy="198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28800" y="1962150"/>
                <a:ext cx="6096000" cy="167640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Subtitle 2"/>
          <p:cNvSpPr txBox="1">
            <a:spLocks/>
          </p:cNvSpPr>
          <p:nvPr/>
        </p:nvSpPr>
        <p:spPr>
          <a:xfrm>
            <a:off x="2981325" y="666750"/>
            <a:ext cx="31813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laoS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kkfud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fof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izko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676400" y="135255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laoS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kkfud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izko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%&amp;</a:t>
            </a:r>
            <a:endParaRPr lang="en-US" sz="20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0" y="1760713"/>
            <a:ext cx="995785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324 (1)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2772" name="Picture 4" descr="C:\Users\Chandan\Desktop\Election\139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038350"/>
            <a:ext cx="4038600" cy="2144481"/>
          </a:xfrm>
          <a:prstGeom prst="rect">
            <a:avLst/>
          </a:prstGeom>
          <a:noFill/>
        </p:spPr>
      </p:pic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1676400" y="2190750"/>
            <a:ext cx="6019800" cy="1600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laln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çR;sd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jkT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fo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kku&amp;eaMy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djk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tkus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okys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lHkh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fuokZpuksa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rFkk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jk”Vªifr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mijk”Vªifr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inksa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fuokZpuksa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fuokZpd&amp;ukekoyh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rS;kj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djkus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mu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lHkh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fuokZpuksa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lapkyu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v/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{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k.k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funs’ku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fu;a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=.k ,d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vk;ksx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fufgr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gksxk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ftls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bl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lafo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vk;ksx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dgk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x;k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gSA</a:t>
            </a:r>
            <a:endParaRPr lang="en-US" sz="2000" dirty="0">
              <a:solidFill>
                <a:srgbClr val="0070C0"/>
              </a:solidFill>
              <a:latin typeface="Kruti Dev 71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676400" y="127635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laoS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kkfud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izko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%&amp;</a:t>
            </a:r>
            <a:endParaRPr lang="en-US" sz="20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1219200" y="1733550"/>
            <a:ext cx="7086600" cy="2667000"/>
            <a:chOff x="1653976" y="1809750"/>
            <a:chExt cx="6495101" cy="2097947"/>
          </a:xfrm>
        </p:grpSpPr>
        <p:sp>
          <p:nvSpPr>
            <p:cNvPr id="23" name="Rectangle 22"/>
            <p:cNvSpPr/>
            <p:nvPr/>
          </p:nvSpPr>
          <p:spPr>
            <a:xfrm rot="21394100">
              <a:off x="1653976" y="1843397"/>
              <a:ext cx="6495101" cy="1991330"/>
            </a:xfrm>
            <a:prstGeom prst="rect">
              <a:avLst/>
            </a:pr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1676400" y="1809750"/>
              <a:ext cx="6422642" cy="2097947"/>
              <a:chOff x="1676400" y="1809750"/>
              <a:chExt cx="6422642" cy="2097947"/>
            </a:xfrm>
          </p:grpSpPr>
          <p:sp>
            <p:nvSpPr>
              <p:cNvPr id="18" name="Rectangle 17"/>
              <p:cNvSpPr/>
              <p:nvPr/>
            </p:nvSpPr>
            <p:spPr>
              <a:xfrm rot="21390642">
                <a:off x="1698242" y="1926497"/>
                <a:ext cx="6400800" cy="19812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76400" y="1809750"/>
                <a:ext cx="6400800" cy="198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28800" y="1962150"/>
                <a:ext cx="6096000" cy="167640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1555804" y="2158946"/>
            <a:ext cx="6324600" cy="1600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laln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izR;sd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lnu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;k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fdlh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jkT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;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fo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kku&amp;eaMy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lnu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;k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izR;sd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lnu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izR;sd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izknsf’kd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fuokZpUk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&amp;{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=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,d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kkj.k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fuokZpd&amp;ukekoyh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gksxh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dsoy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/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keZ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ewyoa’k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tkfr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fyax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;k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buesa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ls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fdlh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kkj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ij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dksbZ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O;fDr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slh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fdlh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ukekoyh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lfEefyr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fd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tkus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vik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=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ugha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gksxk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;k ,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sls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fdlh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&amp;{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ks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= ds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fdlh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fo’ks”k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fuokZpd&amp;ukekoyh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lfEefyr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fd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tkus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nkok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ugha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djsxkA</a:t>
            </a:r>
            <a:endParaRPr lang="en-US" sz="20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760713"/>
            <a:ext cx="824265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325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981325" y="666750"/>
            <a:ext cx="31813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laoS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kkfud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fof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izko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15" name="Picture 4" descr="C:\Users\Chandan\Desktop\Election\139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038350"/>
            <a:ext cx="4038600" cy="2144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676400" y="127635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laoS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kkfud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izko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%&amp;</a:t>
            </a:r>
            <a:endParaRPr lang="en-US" sz="20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grpSp>
        <p:nvGrpSpPr>
          <p:cNvPr id="14" name="Group 27"/>
          <p:cNvGrpSpPr/>
          <p:nvPr/>
        </p:nvGrpSpPr>
        <p:grpSpPr>
          <a:xfrm>
            <a:off x="1066800" y="1733550"/>
            <a:ext cx="7239000" cy="2743200"/>
            <a:chOff x="1653976" y="1809750"/>
            <a:chExt cx="6495101" cy="2097947"/>
          </a:xfrm>
        </p:grpSpPr>
        <p:sp>
          <p:nvSpPr>
            <p:cNvPr id="15" name="Rectangle 14"/>
            <p:cNvSpPr/>
            <p:nvPr/>
          </p:nvSpPr>
          <p:spPr>
            <a:xfrm rot="21394100">
              <a:off x="1653976" y="1843397"/>
              <a:ext cx="6495101" cy="1991330"/>
            </a:xfrm>
            <a:prstGeom prst="rect">
              <a:avLst/>
            </a:pr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24"/>
            <p:cNvGrpSpPr/>
            <p:nvPr/>
          </p:nvGrpSpPr>
          <p:grpSpPr>
            <a:xfrm>
              <a:off x="1676400" y="1809750"/>
              <a:ext cx="6422642" cy="2097947"/>
              <a:chOff x="1676400" y="1809750"/>
              <a:chExt cx="6422642" cy="2097947"/>
            </a:xfrm>
          </p:grpSpPr>
          <p:sp>
            <p:nvSpPr>
              <p:cNvPr id="17" name="Rectangle 16"/>
              <p:cNvSpPr/>
              <p:nvPr/>
            </p:nvSpPr>
            <p:spPr>
              <a:xfrm rot="21390642">
                <a:off x="1698242" y="1926497"/>
                <a:ext cx="6400800" cy="19812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76400" y="1809750"/>
                <a:ext cx="6400800" cy="1981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828800" y="1962150"/>
                <a:ext cx="6096000" cy="167640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1371600" y="2111240"/>
            <a:ext cx="6477000" cy="160020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yksd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lHkk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izR;sd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jkT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; dh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fo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lHkk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fy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o;Ld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erkf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kdkj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kkj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ij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gksaxs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vFkkZr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~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izR;sd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O;fDr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tks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Hkkjr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Ukkxfjd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gS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slh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rkjh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[k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dks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tks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leqfpr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fo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kku&amp;eaMy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}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kjk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cukbZ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xbZ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fdlh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fof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/k }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kjk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;k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mlds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v/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khu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bl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fufeÙk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fu;r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dh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tk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,] de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ls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de</a:t>
            </a:r>
            <a:r>
              <a:rPr lang="en-US" sz="20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[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vBkjg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o”kZ</a:t>
            </a:r>
            <a:r>
              <a:rPr lang="en-US" sz="1800" dirty="0" smtClean="0">
                <a:solidFill>
                  <a:srgbClr val="0070C0"/>
                </a:solidFill>
              </a:rPr>
              <a:t>]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dh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vk;q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gS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bl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lafo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;k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leqfpr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fo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kku&amp;eaMy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}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kjk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cukbZ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xbZ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fdlh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fof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/k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v/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khu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vfuokl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fpÙkfod`fr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vijk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/k ;k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Hkz”V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;k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voS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/k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vkpj.k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kkj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ij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vU;Fkk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fujfgZr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ugha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fn;k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tkrk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gS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] ,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sls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fdlh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: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Ik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jftLVªhd`r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gksus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gdnkj</a:t>
            </a:r>
            <a:r>
              <a:rPr lang="en-US" sz="1800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Kruti Dev 714" pitchFamily="2" charset="0"/>
              </a:rPr>
              <a:t>gksxkA</a:t>
            </a:r>
            <a:endParaRPr lang="en-US" sz="18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760713"/>
            <a:ext cx="824265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326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981325" y="666750"/>
            <a:ext cx="31813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laoS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kkfud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fof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izko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kku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20" name="Picture 4" descr="C:\Users\Chandan\Desktop\Election\139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038350"/>
            <a:ext cx="4038600" cy="2144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9698" name="Picture 2" descr="C:\Users\Chandan\Desktop\Election\De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08576"/>
            <a:ext cx="3733800" cy="3834924"/>
          </a:xfrm>
          <a:prstGeom prst="rect">
            <a:avLst/>
          </a:prstGeom>
          <a:noFill/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2714625" y="514350"/>
            <a:ext cx="37147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yksd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izfrfu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kRo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vf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kfu;e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&amp;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1950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781300" y="85725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(Representation of the People Act-1950)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343400" y="1885950"/>
            <a:ext cx="4495800" cy="2743200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,d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jkT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,d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eq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[;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gksxk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ljdkj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,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slk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vkWfQlj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gksxk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tSlk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vk;ksx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ml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ljdkj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ijke’kZ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bl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fufeÙk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inkfHkfgr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;k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ukefufnZ”V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/>
            </a:r>
            <a:b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</a:br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 algn="l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vk;ksx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v/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funs’ku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fu;a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=.k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v/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khu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jgrs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gq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eq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[;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jkT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bl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kfu;e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v/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khu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okyh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ukekofy;ksa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dh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rS;kjh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iqujh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‘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kqf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)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Ik;Zos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djsxk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180431" y="3286125"/>
            <a:ext cx="371554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271" y="3867150"/>
            <a:ext cx="762000" cy="5715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419543" y="4476750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eq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[;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038600" y="1428750"/>
            <a:ext cx="32004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13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d-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eq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[;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&amp;</a:t>
            </a:r>
            <a:endParaRPr lang="en-US" sz="1600" dirty="0">
              <a:solidFill>
                <a:schemeClr val="bg1"/>
              </a:solidFill>
              <a:latin typeface="Kruti Dev 714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343400" y="1885950"/>
            <a:ext cx="4572000" cy="2971800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  <a:cs typeface="Arial" pitchFamily="34" charset="0"/>
              </a:rPr>
              <a:t>-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fdlh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jkT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,d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ftys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fy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vk;ksx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ml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jkT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dh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ljdkj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ijke’kZ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,d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ftyk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inkfHkfgr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;k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ukefufnZ”V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djsxk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ljdkjh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vkfQlj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gksxk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%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/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</a:b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eq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[;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v/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funs’ku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fu;a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=.k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v/;/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khu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jgrs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gq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ftyk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ml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ftys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;k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viuh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vf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kdkfjrk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Hkhrj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{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ml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ftys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Hkhrj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lc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lalnh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;]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lHkk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ifj”kn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~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&amp;{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fy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ukekofy;ksa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dh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rS;kjh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iqujh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lalDr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lc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dke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leUo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Ik;Zos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djsxk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180431" y="3286125"/>
            <a:ext cx="371554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4038600" y="1428750"/>
            <a:ext cx="32004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13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ftyk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kdkjh</a:t>
            </a:r>
            <a:endParaRPr lang="en-US" sz="1600" dirty="0">
              <a:solidFill>
                <a:schemeClr val="bg1"/>
              </a:solidFill>
              <a:latin typeface="Kruti Dev 714" pitchFamily="2" charset="0"/>
              <a:cs typeface="Arial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14625" y="514350"/>
            <a:ext cx="37147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yksd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izfrfu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kRo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vf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kfu;e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&amp;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1950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81300" y="85725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(Representation of the People Act-1950)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C:\Users\Chandan\Desktop\Election\People 01.png"/>
          <p:cNvPicPr>
            <a:picLocks noChangeAspect="1" noChangeArrowheads="1"/>
          </p:cNvPicPr>
          <p:nvPr/>
        </p:nvPicPr>
        <p:blipFill>
          <a:blip r:embed="rId4"/>
          <a:srcRect b="36399"/>
          <a:stretch>
            <a:fillRect/>
          </a:stretch>
        </p:blipFill>
        <p:spPr bwMode="auto">
          <a:xfrm>
            <a:off x="381000" y="1276350"/>
            <a:ext cx="24384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7649" name="Picture 1" descr="C:\Users\Chandan\Desktop\Election\Chara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1582027"/>
            <a:ext cx="4635258" cy="3561473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>
            <a:off x="2180431" y="3286125"/>
            <a:ext cx="371554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4038600" y="1428750"/>
            <a:ext cx="38862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13</a:t>
            </a:r>
            <a:r>
              <a:rPr lang="en-US" sz="1600" dirty="0" smtClean="0">
                <a:solidFill>
                  <a:schemeClr val="bg1"/>
                </a:solidFill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¼[k½-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jftLVªhdj.k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kdkjh</a:t>
            </a:r>
            <a:r>
              <a:rPr lang="en-US" sz="2000" dirty="0" err="1" smtClean="0">
                <a:solidFill>
                  <a:srgbClr val="0070C0"/>
                </a:solidFill>
                <a:latin typeface="Kruti Dev 714" pitchFamily="2" charset="0"/>
              </a:rPr>
              <a:t>esa</a:t>
            </a:r>
            <a:endParaRPr lang="en-US" sz="2000" dirty="0">
              <a:solidFill>
                <a:schemeClr val="bg1"/>
              </a:solidFill>
              <a:latin typeface="Kruti Dev 714" pitchFamily="2" charset="0"/>
              <a:cs typeface="Arial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343400" y="1962150"/>
            <a:ext cx="4419600" cy="2286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kku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lHkk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&amp;{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 ds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ukekoyh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jftLVªhdj.k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}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kjk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rS;kj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iqujhf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dh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tk,xh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ljdkj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;k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fdlh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LFkkuh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izkf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og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vkfQlj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gksxk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ftls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vk;ksx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ml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jkT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dh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ljdkj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ftlds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jkT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og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&amp;{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fLFkr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ijke’kZ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ls]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bl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fufeÙk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inkfHkfgr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;k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ukefufnZ”V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djsaA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14625" y="514350"/>
            <a:ext cx="37147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yksd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izfrfu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kRo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vf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kfu;e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&amp;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1950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81300" y="85725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(Representation of the People Act-1950)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647950"/>
            <a:ext cx="6096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>
            <a:off x="2180431" y="3286125"/>
            <a:ext cx="371554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4038600" y="1428750"/>
            <a:ext cx="44196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  <a:cs typeface="Arial" pitchFamily="34" charset="0"/>
              </a:rPr>
              <a:t>    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¼x½-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lgk;d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jftLVªhdj.k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inkf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kdkjh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Kruti Dev 714" pitchFamily="2" charset="0"/>
              <a:cs typeface="Arial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343400" y="1885950"/>
            <a:ext cx="4419600" cy="2819400"/>
          </a:xfrm>
        </p:spPr>
        <p:txBody>
          <a:bodyPr>
            <a:noAutofit/>
          </a:bodyPr>
          <a:lstStyle/>
          <a:p>
            <a:pPr marL="268288" indent="-268288" algn="l">
              <a:tabLst>
                <a:tab pos="268288" algn="l"/>
              </a:tabLst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	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vk;ksx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jftLVªhdj.k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vius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d`R;ksa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ikyu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ml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vkfQlj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dh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lgk;rk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fy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,d ;k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vf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O;fDr;ksa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lgk;d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jftLVªhdj.k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: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fu;qDr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ldsxk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/>
            </a:r>
            <a:b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</a:br>
            <a:r>
              <a:rPr lang="en-US" sz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 marL="268288" indent="-268288" algn="l">
              <a:tabLst>
                <a:tab pos="268288" algn="l"/>
              </a:tabLst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	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gj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lgk;d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jftLVªhdj.k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inkf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kdkjh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jftLVªhdj.k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vkfQlj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fu;a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=.k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v/;/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khu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jgrs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gq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jftLVªhdj.k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vkfQlj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lc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;k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fdUgha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d`R;ksa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ikyu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fy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l{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ke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gksxk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14625" y="514350"/>
            <a:ext cx="37147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yksd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izfrfu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kRo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vf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kfu;e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&amp;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1950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81300" y="85725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(Representation of the People Act-1950)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 descr="C:\Users\Chandan\Desktop\Election\People 03.png"/>
          <p:cNvPicPr>
            <a:picLocks noChangeAspect="1" noChangeArrowheads="1"/>
          </p:cNvPicPr>
          <p:nvPr/>
        </p:nvPicPr>
        <p:blipFill>
          <a:blip r:embed="rId4"/>
          <a:srcRect b="33642"/>
          <a:stretch>
            <a:fillRect/>
          </a:stretch>
        </p:blipFill>
        <p:spPr bwMode="auto">
          <a:xfrm>
            <a:off x="838200" y="1047750"/>
            <a:ext cx="2063826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>
            <a:off x="1876425" y="3286125"/>
            <a:ext cx="371554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3734594" y="1428750"/>
            <a:ext cx="5104606" cy="6858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  <a:cs typeface="Arial" pitchFamily="34" charset="0"/>
              </a:rPr>
              <a:t>    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¼xx½-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eq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[;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fuokZpu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vkWfQljksa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ftyk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fuokZpu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vkWfQljksa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b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</a:b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    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vkfn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fuokZpu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vk;ksx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esa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çfrfu;qDr</a:t>
            </a:r>
            <a:r>
              <a:rPr lang="en-US" sz="1900" dirty="0" smtClean="0">
                <a:solidFill>
                  <a:schemeClr val="bg1"/>
                </a:solidFill>
                <a:latin typeface="Kruti Dev 714" pitchFamily="2" charset="0"/>
              </a:rPr>
              <a:t> le&gt;k </a:t>
            </a:r>
            <a:r>
              <a:rPr lang="en-US" sz="1900" dirty="0" err="1" smtClean="0">
                <a:solidFill>
                  <a:schemeClr val="bg1"/>
                </a:solidFill>
                <a:latin typeface="Kruti Dev 714" pitchFamily="2" charset="0"/>
              </a:rPr>
              <a:t>tkuk</a:t>
            </a:r>
            <a:endParaRPr lang="en-US" sz="1900" dirty="0">
              <a:solidFill>
                <a:schemeClr val="bg1"/>
              </a:solidFill>
              <a:latin typeface="Kruti Dev 714" pitchFamily="2" charset="0"/>
              <a:cs typeface="Arial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038600" y="2266950"/>
            <a:ext cx="4495800" cy="2362200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bl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Hkkx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fufnZ”V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lHkh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fuokZpuksa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fy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ukekofy;ksa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dh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rS;kjh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iqujh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&amp;’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kqf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)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djus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,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sls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fuokZpuksa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lapkyu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djus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laca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/k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fu;ksftr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dksbZ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;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vkfQlj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;k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deZpkfjo`Un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ml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vof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/k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ftlds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nkSjku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mUgsa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bl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izdkj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fu;ksftr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fd;k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tkrk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vk;ksx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izfrfu;qDr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le&gt;s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tk,axs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,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sls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vkfQlj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deZpkfjo`Un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ml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vof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/k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nkSjku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vk;ksx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fu;a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=.k] v/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vuq’kklu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v/;/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khu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gksaxsA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714625" y="514350"/>
            <a:ext cx="371475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yksd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izfrfu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kRo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vf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kfu;e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&amp;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1950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781300" y="85725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(Representation of the People Act-1950)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1" descr="C:\Users\Chandan\Desktop\Election\People 02.png"/>
          <p:cNvPicPr>
            <a:picLocks noChangeAspect="1" noChangeArrowheads="1"/>
          </p:cNvPicPr>
          <p:nvPr/>
        </p:nvPicPr>
        <p:blipFill>
          <a:blip r:embed="rId4" cstate="print"/>
          <a:srcRect b="32735"/>
          <a:stretch>
            <a:fillRect/>
          </a:stretch>
        </p:blipFill>
        <p:spPr bwMode="auto">
          <a:xfrm>
            <a:off x="1009434" y="1086929"/>
            <a:ext cx="1607492" cy="4056571"/>
          </a:xfrm>
          <a:prstGeom prst="rect">
            <a:avLst/>
          </a:prstGeom>
          <a:noFill/>
        </p:spPr>
      </p:pic>
      <p:pic>
        <p:nvPicPr>
          <p:cNvPr id="16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9611" y="2508613"/>
            <a:ext cx="533400" cy="40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971800" y="895350"/>
            <a:ext cx="5867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fuokZpd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ukekofy;ksa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dh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rS;kjh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vkfn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ls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lalDr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inh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;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dÙkZO;ksa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Kruti Dev 714" pitchFamily="2" charset="0"/>
              </a:rPr>
              <a:t>Hkax</a:t>
            </a:r>
            <a:endParaRPr lang="en-US" sz="20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96244" y="1200150"/>
            <a:ext cx="5766756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(Breach of official duty in connection with the preparation etc., of Electoral Rolls)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71800" y="1962150"/>
            <a:ext cx="57912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;fn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dksbZ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fuokZpd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jftLVªhdj.k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vkWfQlj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(ERO),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lgk;d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fuokZpd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jftLVªhdj.k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vkWfQlj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;k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vU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O;fä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]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tks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fdlh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fuokZpd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ukekoyh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dh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rS;kjh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]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iqujh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{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k.k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;k ‘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kqf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dj.k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]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uke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lfEefyr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;k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gVk;s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tkus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lacaf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kr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fdlh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inh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Ÿ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kZO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ikyu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fy;s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R.P. Act, 1950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Arial" pitchFamily="34" charset="0"/>
              </a:rPr>
              <a:t>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Arial" pitchFamily="34" charset="0"/>
              </a:rPr>
              <a:t> 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Arial" pitchFamily="34" charset="0"/>
              </a:rPr>
              <a:t>kkjk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¼vf/kfu;e½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}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kjk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;k v/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khu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visf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{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kr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gS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] ,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sls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inh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010" pitchFamily="2" charset="0"/>
                <a:ea typeface="+mn-ea"/>
                <a:cs typeface="+mn-cs"/>
              </a:rPr>
              <a:t>Ÿ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kZO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Hkax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esa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og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dkjkokl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]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ftldh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vof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/k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¼rhu½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ekg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de dh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ugha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gksxh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]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fdUrq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nks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o”kZ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rd dh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gks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ldsxh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vkSj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tqekZus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naMuh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gksxk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uti Dev 714" pitchFamily="2" charset="0"/>
                <a:ea typeface="+mn-ea"/>
                <a:cs typeface="+mn-cs"/>
              </a:rPr>
              <a:t> A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uti Dev 714" pitchFamily="2" charset="0"/>
              <a:ea typeface="+mn-ea"/>
              <a:cs typeface="+mn-cs"/>
            </a:endParaRPr>
          </a:p>
        </p:txBody>
      </p:sp>
      <p:sp>
        <p:nvSpPr>
          <p:cNvPr id="7" name="Flowchart: Delay 6"/>
          <p:cNvSpPr/>
          <p:nvPr/>
        </p:nvSpPr>
        <p:spPr>
          <a:xfrm>
            <a:off x="-2819400" y="0"/>
            <a:ext cx="5562600" cy="5143500"/>
          </a:xfrm>
          <a:prstGeom prst="flowChartDela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pic>
        <p:nvPicPr>
          <p:cNvPr id="2050" name="Picture 2" descr="C:\Users\Chandan\Desktop\Election\F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62150"/>
            <a:ext cx="2743200" cy="191451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-1143000" y="-628650"/>
            <a:ext cx="1143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0" y="43815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fuokZpd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iz.kkyh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dh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iz’kklfud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e’khujh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7861"/>
            <a:ext cx="3249909" cy="396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533400" y="1733550"/>
            <a:ext cx="48006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latin typeface="Kruti Dev 714" pitchFamily="2" charset="0"/>
              </a:rPr>
              <a:t>e</a:t>
            </a:r>
            <a:r>
              <a:rPr lang="en-US" sz="1600" dirty="0" err="1" smtClean="0">
                <a:latin typeface="Kruti Dev 714" pitchFamily="2" charset="0"/>
              </a:rPr>
              <a:t>rnkrk</a:t>
            </a:r>
            <a:r>
              <a:rPr lang="en-US" sz="1600" dirty="0" smtClean="0">
                <a:latin typeface="Kruti Dev 714" pitchFamily="2" charset="0"/>
              </a:rPr>
              <a:t> ds #</a:t>
            </a:r>
            <a:r>
              <a:rPr lang="en-US" sz="1600" dirty="0" err="1" smtClean="0">
                <a:latin typeface="Kruti Dev 714" pitchFamily="2" charset="0"/>
              </a:rPr>
              <a:t>i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ogh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iathd`r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ldrs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tks</a:t>
            </a:r>
            <a:r>
              <a:rPr lang="en-US" sz="1600" dirty="0" smtClean="0">
                <a:latin typeface="Kruti Dev 714" pitchFamily="2" charset="0"/>
              </a:rPr>
              <a:t>&amp;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Kruti Dev 714" pitchFamily="2" charset="0"/>
              </a:rPr>
              <a:t>Hkkjr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ukxfjd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gksa</a:t>
            </a:r>
            <a:endParaRPr lang="en-US" sz="1600" dirty="0" smtClean="0">
              <a:latin typeface="Kruti Dev 71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18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o”kZ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vk;q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iwjh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pqds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gksa</a:t>
            </a:r>
            <a:endParaRPr lang="en-US" sz="1600" dirty="0" smtClean="0">
              <a:latin typeface="Kruti Dev 71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Kruti Dev 714" pitchFamily="2" charset="0"/>
              </a:rPr>
              <a:t>ml {</a:t>
            </a:r>
            <a:r>
              <a:rPr lang="en-US" sz="1600" dirty="0" err="1" smtClean="0">
                <a:latin typeface="Kruti Dev 714" pitchFamily="2" charset="0"/>
              </a:rPr>
              <a:t>ks</a:t>
            </a:r>
            <a:r>
              <a:rPr lang="en-US" sz="1600" dirty="0" smtClean="0">
                <a:latin typeface="Kruti Dev 714" pitchFamily="2" charset="0"/>
              </a:rPr>
              <a:t>= ds </a:t>
            </a:r>
            <a:r>
              <a:rPr lang="en-US" sz="1600" dirty="0" err="1" smtClean="0">
                <a:latin typeface="Kruti Dev 714" pitchFamily="2" charset="0"/>
              </a:rPr>
              <a:t>lkekU</a:t>
            </a:r>
            <a:r>
              <a:rPr lang="en-US" sz="1600" dirty="0" smtClean="0">
                <a:latin typeface="Kruti Dev 714" pitchFamily="2" charset="0"/>
              </a:rPr>
              <a:t>; </a:t>
            </a:r>
            <a:r>
              <a:rPr lang="en-US" sz="1600" dirty="0" err="1" smtClean="0">
                <a:latin typeface="Kruti Dev 714" pitchFamily="2" charset="0"/>
              </a:rPr>
              <a:t>fuoklh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gksa</a:t>
            </a:r>
            <a:endParaRPr lang="en-US" sz="1600" dirty="0" smtClean="0">
              <a:latin typeface="Kruti Dev 71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Kruti Dev 714" pitchFamily="2" charset="0"/>
              </a:rPr>
              <a:t>f</a:t>
            </a:r>
            <a:r>
              <a:rPr lang="en-US" sz="1600" dirty="0" err="1" smtClean="0">
                <a:latin typeface="Kruti Dev 714" pitchFamily="2" charset="0"/>
              </a:rPr>
              <a:t>dlh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fof</a:t>
            </a:r>
            <a:r>
              <a:rPr lang="en-US" sz="1600" dirty="0" smtClean="0">
                <a:latin typeface="Kruti Dev 714" pitchFamily="2" charset="0"/>
              </a:rPr>
              <a:t>/k ds v/</a:t>
            </a:r>
            <a:r>
              <a:rPr lang="en-US" sz="1600" dirty="0" err="1" smtClean="0">
                <a:latin typeface="Kruti Dev 714" pitchFamily="2" charset="0"/>
              </a:rPr>
              <a:t>khu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fpr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fod`fr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+mj-lt"/>
              </a:rPr>
              <a:t>(Unsoundness of mind) </a:t>
            </a:r>
            <a:r>
              <a:rPr lang="en-US" sz="1600" dirty="0" err="1" smtClean="0">
                <a:latin typeface="Kruti Dev 714" pitchFamily="2" charset="0"/>
              </a:rPr>
              <a:t>vijk</a:t>
            </a:r>
            <a:r>
              <a:rPr lang="en-US" sz="1600" dirty="0" smtClean="0">
                <a:latin typeface="Kruti Dev 714" pitchFamily="2" charset="0"/>
              </a:rPr>
              <a:t>/k ;k </a:t>
            </a:r>
            <a:r>
              <a:rPr lang="en-US" sz="1600" dirty="0" err="1" smtClean="0">
                <a:latin typeface="Kruti Dev 714" pitchFamily="2" charset="0"/>
              </a:rPr>
              <a:t>Hkz”V</a:t>
            </a:r>
            <a:r>
              <a:rPr lang="en-US" sz="1600" dirty="0" smtClean="0">
                <a:latin typeface="Kruti Dev 714" pitchFamily="2" charset="0"/>
              </a:rPr>
              <a:t> ;k </a:t>
            </a:r>
            <a:r>
              <a:rPr lang="en-US" sz="1600" dirty="0" err="1" smtClean="0">
                <a:latin typeface="Kruti Dev 714" pitchFamily="2" charset="0"/>
              </a:rPr>
              <a:t>voS</a:t>
            </a:r>
            <a:r>
              <a:rPr lang="en-US" sz="1600" dirty="0" smtClean="0">
                <a:latin typeface="Kruti Dev 714" pitchFamily="2" charset="0"/>
              </a:rPr>
              <a:t>/k </a:t>
            </a:r>
            <a:r>
              <a:rPr lang="en-US" sz="1600" dirty="0" err="1" smtClean="0">
                <a:latin typeface="Kruti Dev 714" pitchFamily="2" charset="0"/>
              </a:rPr>
              <a:t>vkpj.k</a:t>
            </a:r>
            <a:r>
              <a:rPr lang="en-US" sz="1600" dirty="0" smtClean="0">
                <a:latin typeface="Kruti Dev 714" pitchFamily="2" charset="0"/>
              </a:rPr>
              <a:t> ds </a:t>
            </a:r>
            <a:r>
              <a:rPr lang="en-US" sz="1600" dirty="0" err="1" smtClean="0">
                <a:latin typeface="Kruti Dev 714" pitchFamily="2" charset="0"/>
              </a:rPr>
              <a:t>vk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kkj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v;ksX</a:t>
            </a:r>
            <a:r>
              <a:rPr lang="en-US" sz="1600" dirty="0" smtClean="0">
                <a:latin typeface="Kruti Dev 714" pitchFamily="2" charset="0"/>
              </a:rPr>
              <a:t>; ?</a:t>
            </a:r>
            <a:r>
              <a:rPr lang="en-US" sz="1600" dirty="0" err="1" smtClean="0">
                <a:latin typeface="Kruti Dev 714" pitchFamily="2" charset="0"/>
              </a:rPr>
              <a:t>kksf”kr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ugha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fd;k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x;k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gksA</a:t>
            </a:r>
            <a:endParaRPr lang="en-US" sz="1600" dirty="0" smtClean="0">
              <a:latin typeface="Kruti Dev 714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20954" y="552450"/>
            <a:ext cx="470209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: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esa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dkSu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iathd`r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gks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ldrk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gS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85800" y="1123950"/>
            <a:ext cx="69342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ftls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Electoral Roll, Voter</a:t>
            </a:r>
            <a:r>
              <a:rPr lang="en-US" sz="16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</a:t>
            </a:r>
            <a:r>
              <a:rPr lang="en-US" sz="16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;k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ukekoyh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Hkh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dgk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tkrk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A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1581150"/>
            <a:ext cx="7467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ü"/>
            </a:pPr>
            <a:endParaRPr lang="en-US" sz="2000" dirty="0" smtClean="0">
              <a:latin typeface="Kruti Dev 714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5049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C:\Users\Chandan\Desktop\Election\People 1.png"/>
          <p:cNvPicPr>
            <a:picLocks noChangeAspect="1" noChangeArrowheads="1"/>
          </p:cNvPicPr>
          <p:nvPr/>
        </p:nvPicPr>
        <p:blipFill>
          <a:blip r:embed="rId4" cstate="print"/>
          <a:srcRect b="16828"/>
          <a:stretch>
            <a:fillRect/>
          </a:stretch>
        </p:blipFill>
        <p:spPr bwMode="auto">
          <a:xfrm>
            <a:off x="5334000" y="1770104"/>
            <a:ext cx="3452380" cy="255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581400" y="1600606"/>
            <a:ext cx="53340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smtClean="0">
                <a:latin typeface="Kruti Dev 714" pitchFamily="2" charset="0"/>
              </a:rPr>
              <a:t>?</a:t>
            </a:r>
            <a:r>
              <a:rPr lang="en-US" sz="1600" dirty="0" err="1" smtClean="0">
                <a:latin typeface="Kruti Dev 714" pitchFamily="2" charset="0"/>
              </a:rPr>
              <a:t>kksf”kr</a:t>
            </a:r>
            <a:r>
              <a:rPr lang="en-US" sz="1600" dirty="0" smtClean="0">
                <a:latin typeface="Kruti Dev 714" pitchFamily="2" charset="0"/>
              </a:rPr>
              <a:t> in /</a:t>
            </a:r>
            <a:r>
              <a:rPr lang="en-US" sz="1600" dirty="0" err="1" smtClean="0">
                <a:latin typeface="Kruti Dev 714" pitchFamily="2" charset="0"/>
              </a:rPr>
              <a:t>kkj.k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djus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okys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>
                <a:latin typeface="Kruti Dev 714" pitchFamily="2" charset="0"/>
              </a:rPr>
              <a:t> ¼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Special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Electors </a:t>
            </a:r>
            <a:r>
              <a:rPr lang="en-US" sz="1600" dirty="0" smtClean="0">
                <a:latin typeface="Kruti Dev 714" pitchFamily="2" charset="0"/>
              </a:rPr>
              <a:t>½%&amp; </a:t>
            </a:r>
            <a:r>
              <a:rPr lang="en-US" sz="1600" dirty="0" err="1" smtClean="0">
                <a:latin typeface="Kruti Dev 714" pitchFamily="2" charset="0"/>
              </a:rPr>
              <a:t>tks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dksbZ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O;fä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Hkkjr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slk</a:t>
            </a:r>
            <a:r>
              <a:rPr lang="en-US" sz="1600" dirty="0" smtClean="0">
                <a:latin typeface="Kruti Dev 714" pitchFamily="2" charset="0"/>
              </a:rPr>
              <a:t> in /</a:t>
            </a:r>
            <a:r>
              <a:rPr lang="en-US" sz="1600" dirty="0" err="1" smtClean="0">
                <a:latin typeface="Kruti Dev 714" pitchFamily="2" charset="0"/>
              </a:rPr>
              <a:t>kkj.k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fd;s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gq</a:t>
            </a:r>
            <a:r>
              <a:rPr lang="en-US" sz="1600" dirty="0" smtClean="0">
                <a:latin typeface="Kruti Dev 714" pitchFamily="2" charset="0"/>
              </a:rPr>
              <a:t>, </a:t>
            </a:r>
            <a:r>
              <a:rPr lang="en-US" sz="1600" dirty="0" err="1" smtClean="0">
                <a:latin typeface="Kruti Dev 714" pitchFamily="2" charset="0"/>
              </a:rPr>
              <a:t>gSa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ftls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jk”Vªifr</a:t>
            </a:r>
            <a:r>
              <a:rPr lang="en-US" sz="1600" dirty="0" smtClean="0">
                <a:latin typeface="Kruti Dev 714" pitchFamily="2" charset="0"/>
              </a:rPr>
              <a:t> us] </a:t>
            </a:r>
            <a:r>
              <a:rPr lang="en-US" sz="1600" dirty="0" err="1" smtClean="0">
                <a:latin typeface="Kruti Dev 714" pitchFamily="2" charset="0"/>
              </a:rPr>
              <a:t>fuokpZu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vk;ksx</a:t>
            </a:r>
            <a:r>
              <a:rPr lang="en-US" sz="1600" dirty="0" smtClean="0">
                <a:latin typeface="Kruti Dev 714" pitchFamily="2" charset="0"/>
              </a:rPr>
              <a:t> ds </a:t>
            </a:r>
            <a:r>
              <a:rPr lang="en-US" sz="1600" dirty="0" err="1" smtClean="0">
                <a:latin typeface="Kruti Dev 714" pitchFamily="2" charset="0"/>
              </a:rPr>
              <a:t>ijke’kZ</a:t>
            </a:r>
            <a:r>
              <a:rPr lang="en-US" sz="1600" dirty="0" smtClean="0">
                <a:latin typeface="Kruti Dev 714" pitchFamily="2" charset="0"/>
              </a:rPr>
              <a:t> ls ,</a:t>
            </a:r>
            <a:r>
              <a:rPr lang="en-US" sz="1600" dirty="0" err="1" smtClean="0">
                <a:latin typeface="Kruti Dev 714" pitchFamily="2" charset="0"/>
              </a:rPr>
              <a:t>slk</a:t>
            </a:r>
            <a:r>
              <a:rPr lang="en-US" sz="1600" dirty="0" smtClean="0">
                <a:latin typeface="Kruti Dev 714" pitchFamily="2" charset="0"/>
              </a:rPr>
              <a:t> in ?</a:t>
            </a:r>
            <a:r>
              <a:rPr lang="en-US" sz="1600" dirty="0" err="1" smtClean="0">
                <a:latin typeface="Kruti Dev 714" pitchFamily="2" charset="0"/>
              </a:rPr>
              <a:t>kksf”kr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fd;k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mls</a:t>
            </a:r>
            <a:r>
              <a:rPr lang="en-US" sz="1600" dirty="0" smtClean="0">
                <a:latin typeface="Kruti Dev 714" pitchFamily="2" charset="0"/>
              </a:rPr>
              <a:t> ?</a:t>
            </a:r>
            <a:r>
              <a:rPr lang="en-US" sz="1600" dirty="0" err="1" smtClean="0">
                <a:latin typeface="Kruti Dev 714" pitchFamily="2" charset="0"/>
              </a:rPr>
              <a:t>kksf”kr</a:t>
            </a:r>
            <a:r>
              <a:rPr lang="en-US" sz="1600" dirty="0" smtClean="0">
                <a:latin typeface="Kruti Dev 714" pitchFamily="2" charset="0"/>
              </a:rPr>
              <a:t> in /</a:t>
            </a:r>
            <a:r>
              <a:rPr lang="en-US" sz="1600" dirty="0" err="1" smtClean="0">
                <a:latin typeface="Kruti Dev 714" pitchFamily="2" charset="0"/>
              </a:rPr>
              <a:t>kkj.k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djusokys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dgrs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gaS</a:t>
            </a:r>
            <a:r>
              <a:rPr lang="en-US" sz="1600" dirty="0" smtClean="0">
                <a:latin typeface="Kruti Dev 714" pitchFamily="2" charset="0"/>
              </a:rPr>
              <a:t> A ,</a:t>
            </a:r>
            <a:r>
              <a:rPr lang="en-US" sz="1600" dirty="0" err="1" smtClean="0">
                <a:latin typeface="Kruti Dev 714" pitchFamily="2" charset="0"/>
              </a:rPr>
              <a:t>sls</a:t>
            </a:r>
            <a:r>
              <a:rPr lang="en-US" sz="1600" dirty="0" smtClean="0">
                <a:latin typeface="Kruti Dev 714" pitchFamily="2" charset="0"/>
              </a:rPr>
              <a:t> ?</a:t>
            </a:r>
            <a:r>
              <a:rPr lang="en-US" sz="1600" dirty="0" err="1" smtClean="0">
                <a:latin typeface="Kruti Dev 714" pitchFamily="2" charset="0"/>
              </a:rPr>
              <a:t>kksf”kr</a:t>
            </a:r>
            <a:r>
              <a:rPr lang="en-US" sz="1600" dirty="0" smtClean="0">
                <a:latin typeface="Kruti Dev 714" pitchFamily="2" charset="0"/>
              </a:rPr>
              <a:t> in /</a:t>
            </a:r>
            <a:r>
              <a:rPr lang="en-US" sz="1600" dirty="0" err="1" smtClean="0">
                <a:latin typeface="Kruti Dev 714" pitchFamily="2" charset="0"/>
              </a:rPr>
              <a:t>kkj.k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djus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okys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O;fä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lwph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uke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ntZ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djkus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gsrq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izi</a:t>
            </a:r>
            <a:r>
              <a:rPr lang="en-US" sz="1600" dirty="0" smtClean="0">
                <a:latin typeface="Kruti Dev 714" pitchFamily="2" charset="0"/>
              </a:rPr>
              <a:t>=&amp;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djuk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gksxk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r>
              <a:rPr lang="en-US" sz="1100" dirty="0" smtClean="0">
                <a:latin typeface="Kruti Dev 714" pitchFamily="2" charset="0"/>
              </a:rPr>
              <a:t> 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 smtClean="0">
                <a:latin typeface="Kruti Dev 714" pitchFamily="2" charset="0"/>
              </a:rPr>
              <a:t>lsok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200" dirty="0" smtClean="0">
                <a:latin typeface="Kruti Dev 714" pitchFamily="2" charset="0"/>
              </a:rPr>
              <a:t>¼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Service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Electors </a:t>
            </a:r>
            <a:r>
              <a:rPr lang="en-US" sz="1200" dirty="0" smtClean="0">
                <a:latin typeface="Kruti Dev 714" pitchFamily="2" charset="0"/>
              </a:rPr>
              <a:t>½%&amp; </a:t>
            </a:r>
            <a:r>
              <a:rPr lang="en-US" sz="1600" dirty="0" err="1" smtClean="0">
                <a:latin typeface="Kruti Dev 714" pitchFamily="2" charset="0"/>
              </a:rPr>
              <a:t>vkElZ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QkslZ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l’kL</a:t>
            </a:r>
            <a:r>
              <a:rPr lang="en-US" sz="1600" dirty="0" smtClean="0">
                <a:latin typeface="Kruti Dev 714" pitchFamily="2" charset="0"/>
              </a:rPr>
              <a:t>= </a:t>
            </a:r>
            <a:r>
              <a:rPr lang="en-US" sz="1600" dirty="0" err="1" smtClean="0">
                <a:latin typeface="Kruti Dev 714" pitchFamily="2" charset="0"/>
              </a:rPr>
              <a:t>cyksa</a:t>
            </a:r>
            <a:r>
              <a:rPr lang="en-US" sz="1600" dirty="0" smtClean="0">
                <a:latin typeface="Kruti Dev 714" pitchFamily="2" charset="0"/>
              </a:rPr>
              <a:t> ds </a:t>
            </a:r>
            <a:r>
              <a:rPr lang="en-US" sz="1600" dirty="0" err="1" smtClean="0">
                <a:latin typeface="Kruti Dev 714" pitchFamily="2" charset="0"/>
              </a:rPr>
              <a:t>lnL</a:t>
            </a:r>
            <a:r>
              <a:rPr lang="en-US" sz="1600" dirty="0" smtClean="0">
                <a:latin typeface="Kruti Dev 714" pitchFamily="2" charset="0"/>
              </a:rPr>
              <a:t>;] </a:t>
            </a:r>
            <a:r>
              <a:rPr lang="en-US" sz="1600" dirty="0" err="1" smtClean="0">
                <a:latin typeface="Kruti Dev 714" pitchFamily="2" charset="0"/>
              </a:rPr>
              <a:t>jkT</a:t>
            </a:r>
            <a:r>
              <a:rPr lang="en-US" sz="1600" dirty="0" smtClean="0">
                <a:latin typeface="Kruti Dev 714" pitchFamily="2" charset="0"/>
              </a:rPr>
              <a:t>; </a:t>
            </a:r>
            <a:r>
              <a:rPr lang="en-US" sz="1600" dirty="0" err="1" smtClean="0">
                <a:latin typeface="Kruti Dev 714" pitchFamily="2" charset="0"/>
              </a:rPr>
              <a:t>l’kL</a:t>
            </a:r>
            <a:r>
              <a:rPr lang="en-US" sz="1600" dirty="0" smtClean="0">
                <a:latin typeface="Kruti Dev 714" pitchFamily="2" charset="0"/>
              </a:rPr>
              <a:t>= </a:t>
            </a:r>
            <a:r>
              <a:rPr lang="en-US" sz="1600" dirty="0" err="1" smtClean="0">
                <a:latin typeface="Kruti Dev 714" pitchFamily="2" charset="0"/>
              </a:rPr>
              <a:t>iqfyl</a:t>
            </a:r>
            <a:r>
              <a:rPr lang="en-US" sz="1600" dirty="0" smtClean="0">
                <a:latin typeface="Kruti Dev 714" pitchFamily="2" charset="0"/>
              </a:rPr>
              <a:t> cy ,</a:t>
            </a:r>
            <a:r>
              <a:rPr lang="en-US" sz="1600" dirty="0" err="1" smtClean="0">
                <a:latin typeface="Kruti Dev 714" pitchFamily="2" charset="0"/>
              </a:rPr>
              <a:t>oa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Hkkjr</a:t>
            </a:r>
            <a:r>
              <a:rPr lang="en-US" sz="1600" dirty="0" smtClean="0">
                <a:latin typeface="Kruti Dev 714" pitchFamily="2" charset="0"/>
              </a:rPr>
              <a:t> ds </a:t>
            </a:r>
            <a:r>
              <a:rPr lang="en-US" sz="1600" dirty="0" err="1" smtClean="0">
                <a:latin typeface="Kruti Dev 714" pitchFamily="2" charset="0"/>
              </a:rPr>
              <a:t>ckgj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Hkkjr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ljdkj</a:t>
            </a:r>
            <a:r>
              <a:rPr lang="en-US" sz="1600" dirty="0" smtClean="0">
                <a:latin typeface="Kruti Dev 714" pitchFamily="2" charset="0"/>
              </a:rPr>
              <a:t> ds v/</a:t>
            </a:r>
            <a:r>
              <a:rPr lang="en-US" sz="1600" dirty="0" err="1" smtClean="0">
                <a:latin typeface="Kruti Dev 714" pitchFamily="2" charset="0"/>
              </a:rPr>
              <a:t>khu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inLFkkfir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(Posted)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O;fä</a:t>
            </a:r>
            <a:r>
              <a:rPr lang="en-US" sz="1600" dirty="0" smtClean="0">
                <a:latin typeface="Kruti Dev 714" pitchFamily="2" charset="0"/>
              </a:rPr>
              <a:t> A</a:t>
            </a:r>
            <a:br>
              <a:rPr lang="en-US" sz="1600" dirty="0" smtClean="0">
                <a:latin typeface="Kruti Dev 714" pitchFamily="2" charset="0"/>
              </a:rPr>
            </a:br>
            <a:r>
              <a:rPr lang="en-US" sz="1600" dirty="0" err="1" smtClean="0">
                <a:latin typeface="Kruti Dev 714" pitchFamily="2" charset="0"/>
              </a:rPr>
              <a:t>l’kL</a:t>
            </a:r>
            <a:r>
              <a:rPr lang="en-US" sz="1600" dirty="0" smtClean="0">
                <a:latin typeface="Kruti Dev 714" pitchFamily="2" charset="0"/>
              </a:rPr>
              <a:t>= </a:t>
            </a:r>
            <a:r>
              <a:rPr lang="en-US" sz="1600" dirty="0" err="1" smtClean="0">
                <a:latin typeface="Kruti Dev 714" pitchFamily="2" charset="0"/>
              </a:rPr>
              <a:t>cyksa</a:t>
            </a:r>
            <a:r>
              <a:rPr lang="en-US" sz="1600" dirty="0" smtClean="0">
                <a:latin typeface="Kruti Dev 714" pitchFamily="2" charset="0"/>
              </a:rPr>
              <a:t> ds </a:t>
            </a:r>
            <a:r>
              <a:rPr lang="en-US" sz="1600" dirty="0" err="1" smtClean="0">
                <a:latin typeface="Kruti Dev 714" pitchFamily="2" charset="0"/>
              </a:rPr>
              <a:t>lnL</a:t>
            </a:r>
            <a:r>
              <a:rPr lang="en-US" sz="1600" dirty="0" smtClean="0">
                <a:latin typeface="Kruti Dev 714" pitchFamily="2" charset="0"/>
              </a:rPr>
              <a:t>; ¼lsok ernkrk½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(Armed Forces):-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jkT</a:t>
            </a:r>
            <a:r>
              <a:rPr lang="en-US" sz="1600" dirty="0" smtClean="0">
                <a:latin typeface="Kruti Dev 714" pitchFamily="2" charset="0"/>
              </a:rPr>
              <a:t>; ds </a:t>
            </a:r>
            <a:r>
              <a:rPr lang="en-US" sz="1600" dirty="0" err="1" smtClean="0">
                <a:latin typeface="Kruti Dev 714" pitchFamily="2" charset="0"/>
              </a:rPr>
              <a:t>l’kL</a:t>
            </a:r>
            <a:r>
              <a:rPr lang="en-US" sz="1600" dirty="0" smtClean="0">
                <a:latin typeface="Kruti Dev 714" pitchFamily="2" charset="0"/>
              </a:rPr>
              <a:t>= </a:t>
            </a:r>
            <a:r>
              <a:rPr lang="en-US" sz="1600" dirty="0" err="1" smtClean="0">
                <a:latin typeface="Kruti Dev 714" pitchFamily="2" charset="0"/>
              </a:rPr>
              <a:t>iqfyl</a:t>
            </a:r>
            <a:r>
              <a:rPr lang="en-US" sz="1600" dirty="0" smtClean="0">
                <a:latin typeface="Kruti Dev 714" pitchFamily="2" charset="0"/>
              </a:rPr>
              <a:t> cy] </a:t>
            </a:r>
            <a:r>
              <a:rPr lang="en-US" sz="1600" dirty="0" err="1" smtClean="0">
                <a:latin typeface="Kruti Dev 714" pitchFamily="2" charset="0"/>
              </a:rPr>
              <a:t>tks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jkT</a:t>
            </a:r>
            <a:r>
              <a:rPr lang="en-US" sz="1600" dirty="0" smtClean="0">
                <a:latin typeface="Kruti Dev 714" pitchFamily="2" charset="0"/>
              </a:rPr>
              <a:t>; ds </a:t>
            </a:r>
            <a:r>
              <a:rPr lang="en-US" sz="1600" dirty="0" err="1" smtClean="0">
                <a:latin typeface="Kruti Dev 714" pitchFamily="2" charset="0"/>
              </a:rPr>
              <a:t>ckgj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lsok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jgk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</a:t>
            </a:r>
            <a:r>
              <a:rPr lang="en-US" sz="1600" dirty="0" smtClean="0">
                <a:latin typeface="Kruti Dev 714" pitchFamily="2" charset="0"/>
              </a:rPr>
              <a:t>( </a:t>
            </a:r>
            <a:r>
              <a:rPr lang="en-US" sz="1600" dirty="0" err="1" smtClean="0">
                <a:latin typeface="Kruti Dev 714" pitchFamily="2" charset="0"/>
              </a:rPr>
              <a:t>Hkkjr</a:t>
            </a:r>
            <a:r>
              <a:rPr lang="en-US" sz="1600" dirty="0" smtClean="0">
                <a:latin typeface="Kruti Dev 714" pitchFamily="2" charset="0"/>
              </a:rPr>
              <a:t> ds </a:t>
            </a:r>
            <a:r>
              <a:rPr lang="en-US" sz="1600" dirty="0" err="1" smtClean="0">
                <a:latin typeface="Kruti Dev 714" pitchFamily="2" charset="0"/>
              </a:rPr>
              <a:t>ckgj</a:t>
            </a:r>
            <a:r>
              <a:rPr lang="en-US" sz="1600" dirty="0" smtClean="0">
                <a:latin typeface="Kruti Dev 714" pitchFamily="2" charset="0"/>
              </a:rPr>
              <a:t> in </a:t>
            </a:r>
            <a:r>
              <a:rPr lang="en-US" sz="1600" dirty="0" err="1" smtClean="0">
                <a:latin typeface="Kruti Dev 714" pitchFamily="2" charset="0"/>
              </a:rPr>
              <a:t>ij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Hkkjr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ljdkj</a:t>
            </a:r>
            <a:r>
              <a:rPr lang="en-US" sz="1600" dirty="0" smtClean="0">
                <a:latin typeface="Kruti Dev 714" pitchFamily="2" charset="0"/>
              </a:rPr>
              <a:t> ds v/</a:t>
            </a:r>
            <a:r>
              <a:rPr lang="en-US" sz="1600" dirty="0" err="1" smtClean="0">
                <a:latin typeface="Kruti Dev 714" pitchFamily="2" charset="0"/>
              </a:rPr>
              <a:t>khu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fu;ksftr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O;fä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lwph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uke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iathd`r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djkus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gsrq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Øe’k</a:t>
            </a:r>
            <a:r>
              <a:rPr lang="en-US" sz="1600" dirty="0" smtClean="0">
                <a:latin typeface="Kruti Dev 714" pitchFamily="2" charset="0"/>
              </a:rPr>
              <a:t>% </a:t>
            </a:r>
            <a:r>
              <a:rPr lang="en-US" sz="1600" dirty="0" err="1" smtClean="0">
                <a:latin typeface="Kruti Dev 714" pitchFamily="2" charset="0"/>
              </a:rPr>
              <a:t>izi</a:t>
            </a:r>
            <a:r>
              <a:rPr lang="en-US" sz="1600" dirty="0" smtClean="0">
                <a:latin typeface="Kruti Dev 714" pitchFamily="2" charset="0"/>
              </a:rPr>
              <a:t>=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-2,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izi</a:t>
            </a:r>
            <a:r>
              <a:rPr lang="en-US" sz="1600" dirty="0" smtClean="0">
                <a:latin typeface="Kruti Dev 714" pitchFamily="2" charset="0"/>
              </a:rPr>
              <a:t>=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-2A, </a:t>
            </a:r>
            <a:r>
              <a:rPr lang="en-US" sz="1600" dirty="0" err="1" smtClean="0">
                <a:latin typeface="Kruti Dev 714" pitchFamily="2" charset="0"/>
              </a:rPr>
              <a:t>izi</a:t>
            </a:r>
            <a:r>
              <a:rPr lang="en-US" sz="1600" dirty="0" smtClean="0">
                <a:latin typeface="Kruti Dev 714" pitchFamily="2" charset="0"/>
              </a:rPr>
              <a:t>=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ldrk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lwph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vafre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Hkkx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lsok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uke</a:t>
            </a:r>
            <a:r>
              <a:rPr lang="en-US" sz="1600" dirty="0" smtClean="0">
                <a:latin typeface="Kruti Dev 714" pitchFamily="2" charset="0"/>
              </a:rPr>
              <a:t> &amp;’</a:t>
            </a:r>
            <a:r>
              <a:rPr lang="en-US" sz="1600" dirty="0" err="1" smtClean="0">
                <a:latin typeface="Kruti Dev 714" pitchFamily="2" charset="0"/>
              </a:rPr>
              <a:t>kkfey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fd;k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endParaRPr lang="en-US" sz="1600" dirty="0">
              <a:latin typeface="Kruti Dev 714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5800" y="590550"/>
            <a:ext cx="7696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izdkj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(Type of Electors)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1581150"/>
            <a:ext cx="7467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ü"/>
            </a:pPr>
            <a:endParaRPr lang="en-US" sz="2000" dirty="0" smtClean="0">
              <a:latin typeface="Kruti Dev 714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1123950"/>
            <a:ext cx="35814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pkj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rjg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gksrs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gaS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%&amp;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049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Chandan\Desktop\Election\64kargilVD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2269" y="1809750"/>
            <a:ext cx="418506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282177" y="552450"/>
            <a:ext cx="257964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Type of Electors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1581150"/>
            <a:ext cx="7467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ü"/>
            </a:pPr>
            <a:endParaRPr lang="en-US" sz="2000" dirty="0" smtClean="0">
              <a:latin typeface="Kruti Dev 714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1123950"/>
            <a:ext cx="35814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pkj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rjg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gksrs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gaS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%&amp;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049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handan\Desktop\Election\101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5159" y="3516176"/>
            <a:ext cx="2347065" cy="1284424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685799" y="1809750"/>
            <a:ext cx="5170759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latin typeface="Kruti Dev 714" pitchFamily="2" charset="0"/>
              </a:rPr>
              <a:t>lkekU</a:t>
            </a:r>
            <a:r>
              <a:rPr lang="en-US" dirty="0" smtClean="0">
                <a:latin typeface="Kruti Dev 714" pitchFamily="2" charset="0"/>
              </a:rPr>
              <a:t>; </a:t>
            </a:r>
            <a:r>
              <a:rPr lang="en-US" dirty="0" err="1" smtClean="0">
                <a:latin typeface="Kruti Dev 714" pitchFamily="2" charset="0"/>
              </a:rPr>
              <a:t>ernkrk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Kruti Dev 714" pitchFamily="2" charset="0"/>
              </a:rPr>
              <a:t>¼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General Electors</a:t>
            </a:r>
            <a:r>
              <a:rPr lang="en-US" sz="1400" dirty="0" smtClean="0">
                <a:latin typeface="Kruti Dev 714" pitchFamily="2" charset="0"/>
              </a:rPr>
              <a:t>½%&amp; </a:t>
            </a:r>
            <a:r>
              <a:rPr lang="en-US" dirty="0" err="1" smtClean="0">
                <a:latin typeface="Kruti Dev 714" pitchFamily="2" charset="0"/>
              </a:rPr>
              <a:t>vius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lkekU</a:t>
            </a:r>
            <a:r>
              <a:rPr lang="en-US" dirty="0" smtClean="0">
                <a:latin typeface="Kruti Dev 714" pitchFamily="2" charset="0"/>
              </a:rPr>
              <a:t>; </a:t>
            </a:r>
            <a:r>
              <a:rPr lang="en-US" dirty="0" err="1" smtClean="0">
                <a:latin typeface="Kruti Dev 714" pitchFamily="2" charset="0"/>
              </a:rPr>
              <a:t>fuokl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LFkku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ij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tks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ernkrk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ernkrk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lwph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jftLVªhd`r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gSa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os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lkekU</a:t>
            </a:r>
            <a:r>
              <a:rPr lang="en-US" dirty="0" smtClean="0">
                <a:latin typeface="Kruti Dev 714" pitchFamily="2" charset="0"/>
              </a:rPr>
              <a:t>; </a:t>
            </a:r>
            <a:r>
              <a:rPr lang="en-US" dirty="0" err="1" smtClean="0">
                <a:latin typeface="Kruti Dev 714" pitchFamily="2" charset="0"/>
              </a:rPr>
              <a:t>ernkrk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gSa</a:t>
            </a:r>
            <a:r>
              <a:rPr lang="en-US" dirty="0" smtClean="0">
                <a:latin typeface="Kruti Dev 714" pitchFamily="2" charset="0"/>
              </a:rPr>
              <a:t> A </a:t>
            </a:r>
            <a:r>
              <a:rPr lang="en-US" dirty="0" err="1" smtClean="0">
                <a:latin typeface="Kruti Dev 714" pitchFamily="2" charset="0"/>
              </a:rPr>
              <a:t>lkekU</a:t>
            </a:r>
            <a:r>
              <a:rPr lang="en-US" dirty="0" smtClean="0">
                <a:latin typeface="Kruti Dev 714" pitchFamily="2" charset="0"/>
              </a:rPr>
              <a:t>; </a:t>
            </a:r>
            <a:r>
              <a:rPr lang="en-US" dirty="0" err="1" smtClean="0">
                <a:latin typeface="Kruti Dev 714" pitchFamily="2" charset="0"/>
              </a:rPr>
              <a:t>ernkrk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dks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uke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tksM</a:t>
            </a:r>
            <a:r>
              <a:rPr lang="en-US" dirty="0" err="1" smtClean="0">
                <a:latin typeface="Kruti Dev 010" pitchFamily="2" charset="0"/>
              </a:rPr>
              <a:t>+</a:t>
            </a:r>
            <a:r>
              <a:rPr lang="en-US" dirty="0" err="1" smtClean="0">
                <a:latin typeface="Kruti Dev 714" pitchFamily="2" charset="0"/>
              </a:rPr>
              <a:t>us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fy;s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izi</a:t>
            </a:r>
            <a:r>
              <a:rPr lang="en-US" dirty="0" smtClean="0">
                <a:latin typeface="Kruti Dev 714" pitchFamily="2" charset="0"/>
              </a:rPr>
              <a:t>=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-6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vkosnu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uke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gVkus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fy;s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izi</a:t>
            </a:r>
            <a:r>
              <a:rPr lang="en-US" dirty="0" smtClean="0">
                <a:latin typeface="Kruti Dev 714" pitchFamily="2" charset="0"/>
              </a:rPr>
              <a:t>=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-7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vkosnu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izfof”V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lq</a:t>
            </a:r>
            <a:r>
              <a:rPr lang="en-US" dirty="0" smtClean="0">
                <a:latin typeface="Kruti Dev 714" pitchFamily="2" charset="0"/>
              </a:rPr>
              <a:t>/</a:t>
            </a:r>
            <a:r>
              <a:rPr lang="en-US" dirty="0" err="1" smtClean="0">
                <a:latin typeface="Kruti Dev 714" pitchFamily="2" charset="0"/>
              </a:rPr>
              <a:t>kkj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LFkkukUrj.k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gsrq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izi</a:t>
            </a:r>
            <a:r>
              <a:rPr lang="en-US" dirty="0" smtClean="0">
                <a:latin typeface="Kruti Dev 714" pitchFamily="2" charset="0"/>
              </a:rPr>
              <a:t>=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-8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vkosnu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nsuk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gksxk</a:t>
            </a:r>
            <a:r>
              <a:rPr lang="en-US" dirty="0" smtClean="0">
                <a:latin typeface="Kruti Dev 714" pitchFamily="2" charset="0"/>
              </a:rPr>
              <a:t> A</a:t>
            </a:r>
            <a:r>
              <a:rPr lang="en-US" sz="1400" dirty="0" smtClean="0">
                <a:latin typeface="Kruti Dev 714" pitchFamily="2" charset="0"/>
              </a:rPr>
              <a:t/>
            </a:r>
            <a:br>
              <a:rPr lang="en-US" sz="1400" dirty="0" smtClean="0">
                <a:latin typeface="Kruti Dev 714" pitchFamily="2" charset="0"/>
              </a:rPr>
            </a:br>
            <a:endParaRPr lang="en-US" sz="1400" dirty="0" smtClean="0">
              <a:latin typeface="Kruti Dev 714" pitchFamily="2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dirty="0" err="1" smtClean="0">
                <a:latin typeface="Kruti Dev 714" pitchFamily="2" charset="0"/>
              </a:rPr>
              <a:t>izoklh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fuokZpd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(Overseas Electors):-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Hkkjrh</a:t>
            </a:r>
            <a:r>
              <a:rPr lang="en-US" dirty="0" smtClean="0">
                <a:latin typeface="Kruti Dev 714" pitchFamily="2" charset="0"/>
              </a:rPr>
              <a:t>; </a:t>
            </a:r>
            <a:r>
              <a:rPr lang="en-US" dirty="0" err="1" smtClean="0">
                <a:latin typeface="Kruti Dev 714" pitchFamily="2" charset="0"/>
              </a:rPr>
              <a:t>ukxfjd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tks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18+ </a:t>
            </a:r>
            <a:r>
              <a:rPr lang="en-US" dirty="0" err="1" smtClean="0">
                <a:latin typeface="Kruti Dev 714" pitchFamily="2" charset="0"/>
              </a:rPr>
              <a:t>vk;q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oxZ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gSa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vkSj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ukSdjh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O;kikj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(Business)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f’k</a:t>
            </a:r>
            <a:r>
              <a:rPr lang="en-US" dirty="0" smtClean="0">
                <a:latin typeface="Kruti Dev 714" pitchFamily="2" charset="0"/>
              </a:rPr>
              <a:t>{</a:t>
            </a:r>
            <a:r>
              <a:rPr lang="en-US" dirty="0" err="1" smtClean="0">
                <a:latin typeface="Kruti Dev 714" pitchFamily="2" charset="0"/>
              </a:rPr>
              <a:t>kk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vkfn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dkj.k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Hkkjr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ckgj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jgrs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gaS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vkSj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os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fdlh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nwljs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ns’k</a:t>
            </a:r>
            <a:r>
              <a:rPr lang="en-US" dirty="0" smtClean="0">
                <a:latin typeface="Kruti Dev 714" pitchFamily="2" charset="0"/>
              </a:rPr>
              <a:t> dh </a:t>
            </a:r>
            <a:r>
              <a:rPr lang="en-US" dirty="0" err="1" smtClean="0">
                <a:latin typeface="Kruti Dev 714" pitchFamily="2" charset="0"/>
              </a:rPr>
              <a:t>ukxfjdrk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izkIr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ugha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fd;s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gaS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os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izi</a:t>
            </a:r>
            <a:r>
              <a:rPr lang="en-US" dirty="0" smtClean="0">
                <a:latin typeface="Kruti Dev 714" pitchFamily="2" charset="0"/>
              </a:rPr>
              <a:t>=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-6</a:t>
            </a:r>
            <a:r>
              <a:rPr lang="en-US" dirty="0" smtClean="0">
                <a:latin typeface="Kruti Dev 714" pitchFamily="2" charset="0"/>
              </a:rPr>
              <a:t>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vkosnu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viuk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uke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ernkrk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lwph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ntZ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djk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ldrs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gaS</a:t>
            </a:r>
            <a:r>
              <a:rPr lang="en-US" dirty="0" smtClean="0">
                <a:latin typeface="Kruti Dev 714" pitchFamily="2" charset="0"/>
              </a:rPr>
              <a:t> A</a:t>
            </a:r>
            <a:endParaRPr lang="en-US" dirty="0">
              <a:latin typeface="Kruti Dev 71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68" y="1739348"/>
            <a:ext cx="2320032" cy="154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390900" y="514350"/>
            <a:ext cx="2362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lwph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85800" y="1123950"/>
            <a:ext cx="17526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D;k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gS</a:t>
            </a:r>
            <a:endParaRPr lang="en-US" sz="2000" dirty="0" smtClean="0">
              <a:solidFill>
                <a:schemeClr val="bg1"/>
              </a:solidFill>
              <a:latin typeface="Kruti Dev 714" pitchFamily="2" charset="0"/>
            </a:endParaRPr>
          </a:p>
        </p:txBody>
      </p:sp>
      <p:pic>
        <p:nvPicPr>
          <p:cNvPr id="3076" name="Picture 4" descr="D:\2022\Election Commission\PowerPoint\ICONS\registr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9800" y="1581150"/>
            <a:ext cx="2514600" cy="2694214"/>
          </a:xfrm>
          <a:prstGeom prst="rect">
            <a:avLst/>
          </a:prstGeom>
          <a:noFill/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685799" y="1809750"/>
            <a:ext cx="5169743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laln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ds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izR;sd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lnu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;k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fdlh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jkT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; ds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kku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eaMy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ds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lnu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;k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izR;sd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lnu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ds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fy;s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fuokZpu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ds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fy;s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izR;sd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izknsf’kd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fuokZpu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&amp;{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ks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= ds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fy;s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,d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lk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kkj.k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fuokZpd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&amp;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ukekoyh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gksrh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gSA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Kruti Dev 714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Tkks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O;fDr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cuus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dh ;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ksX;rk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j[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krs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mudh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fofgr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izfØ;k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viukrs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gq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,d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lwph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cukbZ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tk,xh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ftls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lwph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Electoral Roll,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ukekoyh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;k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Voter list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dgk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tk,xkA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ernkrk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lwph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kkulHkkokj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rS;kj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dh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tkrh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gS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Kruti Dev 714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fuokZpd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ukekoyh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lqfo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kk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tud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Hkkxksa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¼ernku dsUnzksa½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esa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foHkkftr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dh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tk;sxh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]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tks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dze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ls la[;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kafdr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fd;s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tk;saxs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Kruti Dev 714" pitchFamily="2" charset="0"/>
              </a:rPr>
              <a:t> 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85800" y="1504950"/>
            <a:ext cx="57912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 descr="C:\Users\Chandan\Desktop\Election\Voter li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809750"/>
            <a:ext cx="1761150" cy="203199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 descr="C:\Users\Chandan\Desktop\Election\Voter li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62149"/>
            <a:ext cx="1761150" cy="203199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C:\Users\Chandan\Desktop\Election\Voter 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114551"/>
            <a:ext cx="1849207" cy="21336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pic>
        <p:nvPicPr>
          <p:cNvPr id="34819" name="Picture 3" descr="D:\2022\Election Commission\PowerPoint\ICONS\form.png"/>
          <p:cNvPicPr>
            <a:picLocks noChangeAspect="1" noChangeArrowheads="1"/>
          </p:cNvPicPr>
          <p:nvPr/>
        </p:nvPicPr>
        <p:blipFill>
          <a:blip r:embed="rId4"/>
          <a:srcRect l="33083" t="9576" r="30272" b="13815"/>
          <a:stretch>
            <a:fillRect/>
          </a:stretch>
        </p:blipFill>
        <p:spPr bwMode="auto">
          <a:xfrm rot="20540158">
            <a:off x="7470062" y="1900541"/>
            <a:ext cx="2045005" cy="2845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581400" y="1713454"/>
            <a:ext cx="35433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1900"/>
              </a:lnSpc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ukekofy;ksa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ernku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dsUnzokj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rS;kj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fd;k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tkrk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</a:t>
            </a:r>
          </a:p>
          <a:p>
            <a:pPr>
              <a:lnSpc>
                <a:spcPts val="1900"/>
              </a:lnSpc>
            </a:pP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>
              <a:lnSpc>
                <a:spcPts val="1900"/>
              </a:lnSpc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çR;sd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ernku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dsUnz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,d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fpfUgr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ernku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dsaæ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tgk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¡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ernku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fnu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ernku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djrs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gSa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</a:t>
            </a:r>
          </a:p>
          <a:p>
            <a:pPr>
              <a:lnSpc>
                <a:spcPts val="1900"/>
              </a:lnSpc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>
              <a:lnSpc>
                <a:spcPts val="1900"/>
              </a:lnSpc>
            </a:pP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çR;sd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Hkkx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dbZ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vuqHkkx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gksrs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gSa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 </a:t>
            </a:r>
            <a:b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</a:b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>
              <a:lnSpc>
                <a:spcPts val="1900"/>
              </a:lnSpc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>
              <a:lnSpc>
                <a:spcPts val="1900"/>
              </a:lnSpc>
            </a:pP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izR;sd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foLr`r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fooj.kh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x`g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la[;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kokj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eksgYyk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vkSj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{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=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vuqHkkx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n’kkZrk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685800" y="1123950"/>
            <a:ext cx="35052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ys&amp;vkmV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lajpuk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85800" y="1504950"/>
            <a:ext cx="71628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>
          <a:xfrm>
            <a:off x="3390900" y="514350"/>
            <a:ext cx="2362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lwph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4098" name="Picture 2" descr="C:\Users\Chandan\Desktop\Election\Flow Ch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809750"/>
            <a:ext cx="2133600" cy="2868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262313" y="514350"/>
            <a:ext cx="261937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lwph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iqujh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{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k.k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33400" y="1581150"/>
            <a:ext cx="42672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lwph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u;s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ernkrkvksa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iathd`r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]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izfof”V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vko’drkuqlkj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lq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kkj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,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oa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e`r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rFkk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LFkkukUrfjr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ernkrkvksa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gVkus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gsrq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izR;sd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o”kZ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lwph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iqujh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fd;k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tkrk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ernkrk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lwph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uke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iathÑr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djkus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Hkkjr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fuokZpu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vk;ksx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ds }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kjk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o”kZ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pkj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vgZrk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frfFk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(Qualifying dates)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fu/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kkZfjr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dh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xbZ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&amp;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tuojh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viSzy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tqykbZ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	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vDVwcj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</a:b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49956672"/>
              </p:ext>
            </p:extLst>
          </p:nvPr>
        </p:nvGraphicFramePr>
        <p:xfrm>
          <a:off x="5105400" y="2571750"/>
          <a:ext cx="2819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85800" y="1276350"/>
            <a:ext cx="71628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200" y="158115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rnkrk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lwph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iqujh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dk;Z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dks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nks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¼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½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pj.k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esa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foHkDr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fd;k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tk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ldrk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gS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%&amp;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262313" y="514350"/>
            <a:ext cx="261937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lwph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iqujh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{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k.k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962400" y="1352550"/>
            <a:ext cx="4572000" cy="3371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iqujh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iwoZ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xfrfof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k;k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¡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(Pre Revision Activities)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ernkrk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lwph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iqujh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{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k.k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ds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iwoZ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esa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ernkrk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lwph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esa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O;kIr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=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qfV;ksa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];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Fkk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%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-DSE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rkfdZd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=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qfV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(Logical Error),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fuEu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xq.koÙkk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okys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QksVks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vkfn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dk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fujkdj.k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fd;k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tkrk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Kruti Dev 714" pitchFamily="2" charset="0"/>
                <a:cs typeface="Arial" pitchFamily="34" charset="0"/>
              </a:rPr>
              <a:t>gS</a:t>
            </a:r>
            <a:r>
              <a:rPr lang="en-US" sz="2000" dirty="0" smtClean="0">
                <a:latin typeface="Kruti Dev 714" pitchFamily="2" charset="0"/>
                <a:cs typeface="Arial" pitchFamily="34" charset="0"/>
              </a:rPr>
              <a:t> 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/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</a:b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714" pitchFamily="2" charset="0"/>
            </a:endParaRPr>
          </a:p>
          <a:p>
            <a:pPr lvl="0"/>
            <a:r>
              <a:rPr lang="en-US" sz="2000" b="1" dirty="0" smtClean="0"/>
              <a:t>(2)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iqujh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{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k.k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xfrfof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/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k;k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714" pitchFamily="2" charset="0"/>
              </a:rPr>
              <a:t>¡  </a:t>
            </a:r>
            <a:r>
              <a:rPr lang="en-US" sz="1600" b="1" dirty="0" smtClean="0"/>
              <a:t>(Revision Activities) </a:t>
            </a:r>
            <a:r>
              <a:rPr lang="en-US" sz="2000" b="1" dirty="0" smtClean="0"/>
              <a:t>:</a:t>
            </a:r>
          </a:p>
          <a:p>
            <a:pPr marL="344488" indent="-344488">
              <a:buSzPct val="89000"/>
              <a:buFont typeface="Wingdings" pitchFamily="2" charset="2"/>
              <a:buChar char="ü"/>
            </a:pPr>
            <a:r>
              <a:rPr lang="en-US" sz="2000" dirty="0" err="1" smtClean="0">
                <a:latin typeface="Kruti Dev 714" pitchFamily="2" charset="0"/>
              </a:rPr>
              <a:t>ernkrk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lwph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izk:Ik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izdk’ku</a:t>
            </a:r>
            <a:endParaRPr lang="en-US" sz="2000" dirty="0" smtClean="0">
              <a:latin typeface="Kruti Dev 714" pitchFamily="2" charset="0"/>
            </a:endParaRPr>
          </a:p>
          <a:p>
            <a:pPr marL="344488" indent="-344488">
              <a:buSzPct val="89000"/>
              <a:buFont typeface="Wingdings" pitchFamily="2" charset="2"/>
              <a:buChar char="ü"/>
            </a:pPr>
            <a:r>
              <a:rPr lang="en-US" sz="2000" dirty="0" err="1" smtClean="0">
                <a:latin typeface="Kruti Dev 714" pitchFamily="2" charset="0"/>
              </a:rPr>
              <a:t>nkok</a:t>
            </a:r>
            <a:r>
              <a:rPr lang="en-US" sz="2000" dirty="0" smtClean="0">
                <a:latin typeface="Kruti Dev 714" pitchFamily="2" charset="0"/>
              </a:rPr>
              <a:t> ,</a:t>
            </a:r>
            <a:r>
              <a:rPr lang="en-US" sz="2000" dirty="0" err="1" smtClean="0">
                <a:latin typeface="Kruti Dev 714" pitchFamily="2" charset="0"/>
              </a:rPr>
              <a:t>oa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vkifÙk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izkIr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djuk</a:t>
            </a:r>
            <a:endParaRPr lang="en-US" sz="2000" dirty="0" smtClean="0">
              <a:latin typeface="Kruti Dev 714" pitchFamily="2" charset="0"/>
            </a:endParaRPr>
          </a:p>
          <a:p>
            <a:pPr marL="344488" indent="-344488">
              <a:buSzPct val="89000"/>
              <a:buFont typeface="Wingdings" pitchFamily="2" charset="2"/>
              <a:buChar char="ü"/>
            </a:pPr>
            <a:r>
              <a:rPr lang="en-US" sz="2000" dirty="0" err="1" smtClean="0">
                <a:latin typeface="Kruti Dev 714" pitchFamily="2" charset="0"/>
              </a:rPr>
              <a:t>fo'ks”k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vfHk;ku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fnol</a:t>
            </a:r>
            <a:endParaRPr lang="en-US" sz="2000" dirty="0" smtClean="0">
              <a:latin typeface="Kruti Dev 714" pitchFamily="2" charset="0"/>
            </a:endParaRPr>
          </a:p>
          <a:p>
            <a:pPr marL="344488" indent="-344488">
              <a:buSzPct val="89000"/>
              <a:buFont typeface="Wingdings" pitchFamily="2" charset="2"/>
              <a:buChar char="ü"/>
            </a:pPr>
            <a:r>
              <a:rPr lang="en-US" sz="2000" dirty="0" err="1" smtClean="0">
                <a:latin typeface="Kruti Dev 714" pitchFamily="2" charset="0"/>
              </a:rPr>
              <a:t>nkoksa</a:t>
            </a:r>
            <a:r>
              <a:rPr lang="en-US" sz="2000" dirty="0" smtClean="0">
                <a:latin typeface="Kruti Dev 714" pitchFamily="2" charset="0"/>
              </a:rPr>
              <a:t> ,</a:t>
            </a:r>
            <a:r>
              <a:rPr lang="en-US" sz="2000" dirty="0" err="1" smtClean="0">
                <a:latin typeface="Kruti Dev 714" pitchFamily="2" charset="0"/>
              </a:rPr>
              <a:t>oa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vkifÙk;ksa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fuLrkj</a:t>
            </a:r>
            <a:endParaRPr lang="en-US" sz="2000" dirty="0" smtClean="0">
              <a:latin typeface="Kruti Dev 714" pitchFamily="2" charset="0"/>
            </a:endParaRPr>
          </a:p>
          <a:p>
            <a:pPr marL="344488" indent="-344488">
              <a:buSzPct val="89000"/>
              <a:buFont typeface="Wingdings" pitchFamily="2" charset="2"/>
              <a:buChar char="ü"/>
            </a:pPr>
            <a:r>
              <a:rPr lang="en-US" sz="2000" dirty="0" err="1" smtClean="0">
                <a:latin typeface="Kruti Dev 714" pitchFamily="2" charset="0"/>
              </a:rPr>
              <a:t>ernkrk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lwph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vafre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izdk’ku</a:t>
            </a:r>
            <a:endParaRPr lang="en-US" sz="2000" dirty="0">
              <a:latin typeface="Kruti Dev 714" pitchFamily="2" charset="0"/>
            </a:endParaRPr>
          </a:p>
        </p:txBody>
      </p:sp>
      <p:pic>
        <p:nvPicPr>
          <p:cNvPr id="35842" name="Picture 2" descr="D:\2022\Election Commission\PowerPoint\ICONS\form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31862"/>
            <a:ext cx="4211638" cy="421163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685800" y="1276350"/>
            <a:ext cx="71628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736057" y="514350"/>
            <a:ext cx="3671887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lwph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iqujh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{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k.k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izdkj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124200" y="1790700"/>
            <a:ext cx="5638800" cy="2914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latin typeface="Kruti Dev 714" pitchFamily="2" charset="0"/>
                <a:cs typeface="Arial" pitchFamily="34" charset="0"/>
              </a:rPr>
              <a:t>xgu</a:t>
            </a:r>
            <a:r>
              <a:rPr lang="en-US" sz="2000" b="1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Kruti Dev 714" pitchFamily="2" charset="0"/>
                <a:cs typeface="Arial" pitchFamily="34" charset="0"/>
              </a:rPr>
              <a:t>iqujh</a:t>
            </a:r>
            <a:r>
              <a:rPr lang="en-US" sz="2000" b="1" dirty="0" smtClean="0">
                <a:latin typeface="Kruti Dev 714" pitchFamily="2" charset="0"/>
                <a:cs typeface="Arial" pitchFamily="34" charset="0"/>
              </a:rPr>
              <a:t>{</a:t>
            </a:r>
            <a:r>
              <a:rPr lang="en-US" sz="2000" b="1" dirty="0" err="1" smtClean="0">
                <a:latin typeface="Kruti Dev 714" pitchFamily="2" charset="0"/>
                <a:cs typeface="Arial" pitchFamily="34" charset="0"/>
              </a:rPr>
              <a:t>k.k</a:t>
            </a:r>
            <a:r>
              <a:rPr lang="en-US" sz="2000" b="1" dirty="0" smtClean="0">
                <a:latin typeface="Kruti Dev 714" pitchFamily="2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(Intensive Revision): </a:t>
            </a:r>
            <a:r>
              <a:rPr lang="en-US" sz="1900" dirty="0" err="1" smtClean="0">
                <a:latin typeface="Kruti Dev 714" pitchFamily="2" charset="0"/>
              </a:rPr>
              <a:t>iwjh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ernkrk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lwph</a:t>
            </a:r>
            <a:r>
              <a:rPr lang="en-US" sz="1900" dirty="0" smtClean="0">
                <a:latin typeface="Kruti Dev 714" pitchFamily="2" charset="0"/>
              </a:rPr>
              <a:t> dh </a:t>
            </a:r>
            <a:r>
              <a:rPr lang="en-US" sz="1900" dirty="0" err="1" smtClean="0">
                <a:latin typeface="Kruti Dev 714" pitchFamily="2" charset="0"/>
              </a:rPr>
              <a:t>rS;kjh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(De-novo)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u;s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fljs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ls</a:t>
            </a:r>
            <a:r>
              <a:rPr lang="en-US" sz="1900" dirty="0" smtClean="0">
                <a:latin typeface="Kruti Dev 714" pitchFamily="2" charset="0"/>
              </a:rPr>
              <a:t> dh </a:t>
            </a:r>
            <a:r>
              <a:rPr lang="en-US" sz="1900" dirty="0" err="1" smtClean="0">
                <a:latin typeface="Kruti Dev 714" pitchFamily="2" charset="0"/>
              </a:rPr>
              <a:t>tk;sxhA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fcuk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iwoZ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ds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ernkrk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lwph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ds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vk</a:t>
            </a:r>
            <a:r>
              <a:rPr lang="en-US" sz="1900" dirty="0" smtClean="0">
                <a:latin typeface="Kruti Dev 714" pitchFamily="2" charset="0"/>
              </a:rPr>
              <a:t>/</a:t>
            </a:r>
            <a:r>
              <a:rPr lang="en-US" sz="1900" dirty="0" err="1" smtClean="0">
                <a:latin typeface="Kruti Dev 714" pitchFamily="2" charset="0"/>
              </a:rPr>
              <a:t>kkj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ij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ernku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dsUnz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inkf</a:t>
            </a:r>
            <a:r>
              <a:rPr lang="en-US" sz="1900" dirty="0" smtClean="0">
                <a:latin typeface="Kruti Dev 714" pitchFamily="2" charset="0"/>
              </a:rPr>
              <a:t>/</a:t>
            </a:r>
            <a:r>
              <a:rPr lang="en-US" sz="1900" dirty="0" err="1" smtClean="0">
                <a:latin typeface="Kruti Dev 714" pitchFamily="2" charset="0"/>
              </a:rPr>
              <a:t>kdkjh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(B.L.O.)</a:t>
            </a:r>
            <a:r>
              <a:rPr lang="en-US" sz="1900" dirty="0" smtClean="0">
                <a:latin typeface="Kruti Dev 714" pitchFamily="2" charset="0"/>
              </a:rPr>
              <a:t> ?</a:t>
            </a:r>
            <a:r>
              <a:rPr lang="en-US" sz="1900" dirty="0" err="1" smtClean="0">
                <a:latin typeface="Kruti Dev 714" pitchFamily="2" charset="0"/>
              </a:rPr>
              <a:t>kj</a:t>
            </a:r>
            <a:r>
              <a:rPr lang="en-US" sz="1900" dirty="0" smtClean="0">
                <a:latin typeface="Kruti Dev 714" pitchFamily="2" charset="0"/>
              </a:rPr>
              <a:t>&amp;?</a:t>
            </a:r>
            <a:r>
              <a:rPr lang="en-US" sz="1900" dirty="0" err="1" smtClean="0">
                <a:latin typeface="Kruti Dev 714" pitchFamily="2" charset="0"/>
              </a:rPr>
              <a:t>kj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tkdj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ernkrkvksa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ds</a:t>
            </a:r>
            <a:r>
              <a:rPr lang="en-US" sz="1900" dirty="0" smtClean="0">
                <a:latin typeface="Kruti Dev 714" pitchFamily="2" charset="0"/>
              </a:rPr>
              <a:t> x.kuk </a:t>
            </a:r>
            <a:r>
              <a:rPr lang="en-US" sz="1900" dirty="0" err="1" smtClean="0">
                <a:latin typeface="Kruti Dev 714" pitchFamily="2" charset="0"/>
              </a:rPr>
              <a:t>ds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Ik’pkr</a:t>
            </a:r>
            <a:r>
              <a:rPr lang="en-US" sz="1900" dirty="0" smtClean="0">
                <a:latin typeface="Kruti Dev 714" pitchFamily="2" charset="0"/>
              </a:rPr>
              <a:t>~ </a:t>
            </a:r>
            <a:r>
              <a:rPr lang="en-US" sz="1900" dirty="0" err="1" smtClean="0">
                <a:latin typeface="Kruti Dev 714" pitchFamily="2" charset="0"/>
              </a:rPr>
              <a:t>u;s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izk#i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ernkrk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lwph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(Draft-Roll) </a:t>
            </a:r>
            <a:r>
              <a:rPr lang="en-US" sz="1900" dirty="0" err="1" smtClean="0">
                <a:latin typeface="Kruti Dev 714" pitchFamily="2" charset="0"/>
              </a:rPr>
              <a:t>rS;kj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djsxk</a:t>
            </a:r>
            <a:r>
              <a:rPr lang="en-US" sz="1900" dirty="0" smtClean="0">
                <a:latin typeface="Kruti Dev 714" pitchFamily="2" charset="0"/>
              </a:rPr>
              <a:t> A</a:t>
            </a:r>
            <a:r>
              <a:rPr lang="en-US" sz="1100" dirty="0" smtClean="0">
                <a:latin typeface="Kruti Dev 714" pitchFamily="2" charset="0"/>
              </a:rPr>
              <a:t/>
            </a:r>
            <a:br>
              <a:rPr lang="en-US" sz="1100" dirty="0" smtClean="0">
                <a:latin typeface="Kruti Dev 714" pitchFamily="2" charset="0"/>
              </a:rPr>
            </a:br>
            <a:endParaRPr lang="en-US" sz="1100" dirty="0" smtClean="0">
              <a:latin typeface="Kruti Dev 714" pitchFamily="2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b="1" dirty="0" err="1" smtClean="0">
                <a:latin typeface="Kruti Dev 714" pitchFamily="2" charset="0"/>
              </a:rPr>
              <a:t>laf</a:t>
            </a:r>
            <a:r>
              <a:rPr lang="en-US" sz="1900" b="1" dirty="0" smtClean="0">
                <a:latin typeface="Kruti Dev 714" pitchFamily="2" charset="0"/>
              </a:rPr>
              <a:t>{</a:t>
            </a:r>
            <a:r>
              <a:rPr lang="en-US" sz="1900" b="1" dirty="0" err="1" smtClean="0">
                <a:latin typeface="Kruti Dev 714" pitchFamily="2" charset="0"/>
              </a:rPr>
              <a:t>kIr</a:t>
            </a:r>
            <a:r>
              <a:rPr lang="en-US" sz="1900" b="1" dirty="0" smtClean="0">
                <a:latin typeface="Kruti Dev 714" pitchFamily="2" charset="0"/>
              </a:rPr>
              <a:t> </a:t>
            </a:r>
            <a:r>
              <a:rPr lang="en-US" sz="1900" b="1" dirty="0" err="1" smtClean="0">
                <a:latin typeface="Kruti Dev 714" pitchFamily="2" charset="0"/>
              </a:rPr>
              <a:t>iqujh</a:t>
            </a:r>
            <a:r>
              <a:rPr lang="en-US" sz="1900" b="1" dirty="0" smtClean="0">
                <a:latin typeface="Kruti Dev 714" pitchFamily="2" charset="0"/>
              </a:rPr>
              <a:t>{</a:t>
            </a:r>
            <a:r>
              <a:rPr lang="en-US" sz="1900" b="1" dirty="0" err="1" smtClean="0">
                <a:latin typeface="Kruti Dev 714" pitchFamily="2" charset="0"/>
              </a:rPr>
              <a:t>k.k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(Summary Revision) : </a:t>
            </a:r>
            <a:r>
              <a:rPr lang="en-US" sz="1900" dirty="0" err="1" smtClean="0">
                <a:latin typeface="Kruti Dev 714" pitchFamily="2" charset="0"/>
              </a:rPr>
              <a:t>izR;sd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o”kZ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orZeku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ernkrk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lwph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(Existing Roll)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dks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izk:Ik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(Draft) </a:t>
            </a:r>
            <a:r>
              <a:rPr lang="en-US" sz="1900" dirty="0" err="1" smtClean="0">
                <a:latin typeface="Kruti Dev 714" pitchFamily="2" charset="0"/>
              </a:rPr>
              <a:t>ds</a:t>
            </a:r>
            <a:r>
              <a:rPr lang="en-US" sz="1900" dirty="0" smtClean="0">
                <a:latin typeface="Kruti Dev 714" pitchFamily="2" charset="0"/>
              </a:rPr>
              <a:t> :</a:t>
            </a:r>
            <a:r>
              <a:rPr lang="en-US" sz="1900" dirty="0" err="1" smtClean="0">
                <a:latin typeface="Kruti Dev 714" pitchFamily="2" charset="0"/>
              </a:rPr>
              <a:t>Ik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esa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ernkrkvksa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ls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nkok</a:t>
            </a:r>
            <a:r>
              <a:rPr lang="en-US" sz="1900" dirty="0" smtClean="0">
                <a:latin typeface="Kruti Dev 714" pitchFamily="2" charset="0"/>
              </a:rPr>
              <a:t> ,</a:t>
            </a:r>
            <a:r>
              <a:rPr lang="en-US" sz="1900" dirty="0" err="1" smtClean="0">
                <a:latin typeface="Kruti Dev 714" pitchFamily="2" charset="0"/>
              </a:rPr>
              <a:t>oa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vkifÙk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izkIr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djus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gsrq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vk;ksx</a:t>
            </a:r>
            <a:r>
              <a:rPr lang="en-US" sz="1900" dirty="0" smtClean="0">
                <a:latin typeface="Kruti Dev 714" pitchFamily="2" charset="0"/>
              </a:rPr>
              <a:t> }</a:t>
            </a:r>
            <a:r>
              <a:rPr lang="en-US" sz="1900" dirty="0" err="1" smtClean="0">
                <a:latin typeface="Kruti Dev 714" pitchFamily="2" charset="0"/>
              </a:rPr>
              <a:t>kjk</a:t>
            </a:r>
            <a:r>
              <a:rPr lang="en-US" sz="1900" dirty="0" smtClean="0">
                <a:latin typeface="Kruti Dev 714" pitchFamily="2" charset="0"/>
              </a:rPr>
              <a:t> fu/</a:t>
            </a:r>
            <a:r>
              <a:rPr lang="en-US" sz="1900" dirty="0" err="1" smtClean="0">
                <a:latin typeface="Kruti Dev 714" pitchFamily="2" charset="0"/>
              </a:rPr>
              <a:t>kkZfjr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frfFk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esa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izdkf’kr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fd;k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tkrk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gS</a:t>
            </a:r>
            <a:r>
              <a:rPr lang="en-US" sz="1900" dirty="0" smtClean="0">
                <a:latin typeface="Kruti Dev 714" pitchFamily="2" charset="0"/>
              </a:rPr>
              <a:t>] </a:t>
            </a:r>
            <a:r>
              <a:rPr lang="en-US" sz="1900" dirty="0" err="1" smtClean="0">
                <a:latin typeface="Kruti Dev 714" pitchFamily="2" charset="0"/>
              </a:rPr>
              <a:t>izkIr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nkok</a:t>
            </a:r>
            <a:r>
              <a:rPr lang="en-US" sz="1900" dirty="0" smtClean="0">
                <a:latin typeface="Kruti Dev 714" pitchFamily="2" charset="0"/>
              </a:rPr>
              <a:t> ,</a:t>
            </a:r>
            <a:r>
              <a:rPr lang="en-US" sz="1900" dirty="0" err="1" smtClean="0">
                <a:latin typeface="Kruti Dev 714" pitchFamily="2" charset="0"/>
              </a:rPr>
              <a:t>oa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vkifÙk;ksa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dk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l&amp;le</a:t>
            </a:r>
            <a:r>
              <a:rPr lang="en-US" sz="1900" dirty="0" smtClean="0">
                <a:latin typeface="Kruti Dev 714" pitchFamily="2" charset="0"/>
              </a:rPr>
              <a:t>; </a:t>
            </a:r>
            <a:r>
              <a:rPr lang="en-US" sz="1900" dirty="0" err="1" smtClean="0">
                <a:latin typeface="Kruti Dev 714" pitchFamily="2" charset="0"/>
              </a:rPr>
              <a:t>fu”iknu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fd;k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tkrk</a:t>
            </a:r>
            <a:r>
              <a:rPr lang="en-US" sz="1900" dirty="0" smtClean="0">
                <a:latin typeface="Kruti Dev 714" pitchFamily="2" charset="0"/>
              </a:rPr>
              <a:t> </a:t>
            </a:r>
            <a:r>
              <a:rPr lang="en-US" sz="1900" dirty="0" err="1" smtClean="0">
                <a:latin typeface="Kruti Dev 714" pitchFamily="2" charset="0"/>
              </a:rPr>
              <a:t>gS</a:t>
            </a:r>
            <a:r>
              <a:rPr lang="en-US" sz="1900" dirty="0" smtClean="0">
                <a:latin typeface="Kruti Dev 714" pitchFamily="2" charset="0"/>
              </a:rPr>
              <a:t> A</a:t>
            </a:r>
            <a:endParaRPr lang="en-US" sz="1900" dirty="0">
              <a:latin typeface="Kruti Dev 714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1123950"/>
            <a:ext cx="35052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iqujh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{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k.k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fuEu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izdkj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gksrs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%&amp;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5049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3" name="Picture 1" descr="C:\Users\Chandan\Desktop\Election\Check li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33550"/>
            <a:ext cx="218276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736057" y="514350"/>
            <a:ext cx="3671887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ernkrk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lwph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iqujh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{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k.k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izdkj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124200" y="1733550"/>
            <a:ext cx="5638800" cy="306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latin typeface="Kruti Dev 714" pitchFamily="2" charset="0"/>
              </a:rPr>
              <a:t>fo’ks”k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laf</a:t>
            </a:r>
            <a:r>
              <a:rPr lang="en-US" sz="2000" b="1" dirty="0" smtClean="0">
                <a:latin typeface="Kruti Dev 714" pitchFamily="2" charset="0"/>
              </a:rPr>
              <a:t>{</a:t>
            </a:r>
            <a:r>
              <a:rPr lang="en-US" sz="2000" b="1" dirty="0" err="1" smtClean="0">
                <a:latin typeface="Kruti Dev 714" pitchFamily="2" charset="0"/>
              </a:rPr>
              <a:t>kIr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iqujh</a:t>
            </a:r>
            <a:r>
              <a:rPr lang="en-US" sz="2000" b="1" dirty="0" smtClean="0">
                <a:latin typeface="Kruti Dev 714" pitchFamily="2" charset="0"/>
              </a:rPr>
              <a:t>{</a:t>
            </a:r>
            <a:r>
              <a:rPr lang="en-US" sz="2000" b="1" dirty="0" err="1" smtClean="0">
                <a:latin typeface="Kruti Dev 714" pitchFamily="2" charset="0"/>
              </a:rPr>
              <a:t>k.k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(Special Summary Revision): </a:t>
            </a:r>
            <a:r>
              <a:rPr lang="en-US" sz="2000" dirty="0" err="1" smtClean="0">
                <a:latin typeface="Kruti Dev 714" pitchFamily="2" charset="0"/>
              </a:rPr>
              <a:t>orZeku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ernkrk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lwph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(Existing Roll)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dks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izk#i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ernkrk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lwph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(Draft Roll)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ds</a:t>
            </a:r>
            <a:r>
              <a:rPr lang="en-US" sz="2000" dirty="0" smtClean="0">
                <a:latin typeface="Kruti Dev 714" pitchFamily="2" charset="0"/>
              </a:rPr>
              <a:t> :</a:t>
            </a:r>
            <a:r>
              <a:rPr lang="en-US" sz="2000" dirty="0" err="1" smtClean="0">
                <a:latin typeface="Kruti Dev 714" pitchFamily="2" charset="0"/>
              </a:rPr>
              <a:t>Ik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izdkf’kr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fd;k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tk;sxk</a:t>
            </a:r>
            <a:r>
              <a:rPr lang="en-US" sz="2000" dirty="0" smtClean="0">
                <a:latin typeface="Kruti Dev 714" pitchFamily="2" charset="0"/>
              </a:rPr>
              <a:t>] </a:t>
            </a:r>
            <a:r>
              <a:rPr lang="en-US" sz="2000" dirty="0" err="1" smtClean="0">
                <a:latin typeface="Kruti Dev 714" pitchFamily="2" charset="0"/>
              </a:rPr>
              <a:t>ysfdu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vko’;drk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gqbZ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rks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ernku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dsUnz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inkf</a:t>
            </a:r>
            <a:r>
              <a:rPr lang="en-US" sz="2000" dirty="0" smtClean="0">
                <a:latin typeface="Kruti Dev 714" pitchFamily="2" charset="0"/>
              </a:rPr>
              <a:t>/</a:t>
            </a:r>
            <a:r>
              <a:rPr lang="en-US" sz="2000" dirty="0" err="1" smtClean="0">
                <a:latin typeface="Kruti Dev 714" pitchFamily="2" charset="0"/>
              </a:rPr>
              <a:t>kdkjh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(B.L.O.)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ds</a:t>
            </a:r>
            <a:r>
              <a:rPr lang="en-US" sz="2000" dirty="0" smtClean="0">
                <a:latin typeface="Kruti Dev 714" pitchFamily="2" charset="0"/>
              </a:rPr>
              <a:t> }</a:t>
            </a:r>
            <a:r>
              <a:rPr lang="en-US" sz="2000" dirty="0" err="1" smtClean="0">
                <a:latin typeface="Kruti Dev 714" pitchFamily="2" charset="0"/>
              </a:rPr>
              <a:t>kjk</a:t>
            </a:r>
            <a:r>
              <a:rPr lang="en-US" sz="2000" dirty="0" smtClean="0">
                <a:latin typeface="Kruti Dev 714" pitchFamily="2" charset="0"/>
              </a:rPr>
              <a:t> ?</a:t>
            </a:r>
            <a:r>
              <a:rPr lang="en-US" sz="2000" dirty="0" err="1" smtClean="0">
                <a:latin typeface="Kruti Dev 714" pitchFamily="2" charset="0"/>
              </a:rPr>
              <a:t>kj</a:t>
            </a:r>
            <a:r>
              <a:rPr lang="en-US" sz="2000" dirty="0" smtClean="0">
                <a:latin typeface="Kruti Dev 714" pitchFamily="2" charset="0"/>
              </a:rPr>
              <a:t>&amp;?</a:t>
            </a:r>
            <a:r>
              <a:rPr lang="en-US" sz="2000" dirty="0" err="1" smtClean="0">
                <a:latin typeface="Kruti Dev 714" pitchFamily="2" charset="0"/>
              </a:rPr>
              <a:t>kj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lR;kiu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fd;k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tk;sxk</a:t>
            </a:r>
            <a:r>
              <a:rPr lang="en-US" sz="2000" dirty="0" smtClean="0">
                <a:latin typeface="Kruti Dev 714" pitchFamily="2" charset="0"/>
              </a:rPr>
              <a:t> A</a:t>
            </a:r>
            <a:r>
              <a:rPr lang="en-US" sz="1400" dirty="0" smtClean="0">
                <a:latin typeface="Kruti Dev 714" pitchFamily="2" charset="0"/>
              </a:rPr>
              <a:t/>
            </a:r>
            <a:br>
              <a:rPr lang="en-US" sz="1400" dirty="0" smtClean="0">
                <a:latin typeface="Kruti Dev 714" pitchFamily="2" charset="0"/>
              </a:rPr>
            </a:br>
            <a:endParaRPr lang="en-US" sz="1400" dirty="0" smtClean="0">
              <a:latin typeface="Kruti Dev 714" pitchFamily="2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vkaf’kd</a:t>
            </a:r>
            <a:r>
              <a:rPr lang="en-US" sz="2000" b="1" dirty="0" smtClean="0">
                <a:latin typeface="Kruti Dev 714" pitchFamily="2" charset="0"/>
              </a:rPr>
              <a:t> :</a:t>
            </a:r>
            <a:r>
              <a:rPr lang="en-US" sz="2000" b="1" dirty="0" err="1" smtClean="0">
                <a:latin typeface="Kruti Dev 714" pitchFamily="2" charset="0"/>
              </a:rPr>
              <a:t>i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ls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xgu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vkSj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vkaf’kd</a:t>
            </a:r>
            <a:r>
              <a:rPr lang="en-US" sz="2000" b="1" dirty="0" smtClean="0">
                <a:latin typeface="Kruti Dev 714" pitchFamily="2" charset="0"/>
              </a:rPr>
              <a:t> :</a:t>
            </a:r>
            <a:r>
              <a:rPr lang="en-US" sz="2000" b="1" dirty="0" err="1" smtClean="0">
                <a:latin typeface="Kruti Dev 714" pitchFamily="2" charset="0"/>
              </a:rPr>
              <a:t>i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ls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laf</a:t>
            </a:r>
            <a:r>
              <a:rPr lang="en-US" sz="2000" b="1" dirty="0" smtClean="0">
                <a:latin typeface="Kruti Dev 714" pitchFamily="2" charset="0"/>
              </a:rPr>
              <a:t>{</a:t>
            </a:r>
            <a:r>
              <a:rPr lang="en-US" sz="2000" b="1" dirty="0" err="1" smtClean="0">
                <a:latin typeface="Kruti Dev 714" pitchFamily="2" charset="0"/>
              </a:rPr>
              <a:t>kIr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2000" b="1" dirty="0" err="1" smtClean="0">
                <a:latin typeface="Kruti Dev 714" pitchFamily="2" charset="0"/>
              </a:rPr>
              <a:t>iqujh</a:t>
            </a:r>
            <a:r>
              <a:rPr lang="en-US" sz="2000" b="1" dirty="0" smtClean="0">
                <a:latin typeface="Kruti Dev 714" pitchFamily="2" charset="0"/>
              </a:rPr>
              <a:t>{</a:t>
            </a:r>
            <a:r>
              <a:rPr lang="en-US" sz="2000" b="1" dirty="0" err="1" smtClean="0">
                <a:latin typeface="Kruti Dev 714" pitchFamily="2" charset="0"/>
              </a:rPr>
              <a:t>k.k</a:t>
            </a:r>
            <a:r>
              <a:rPr lang="en-US" sz="2000" b="1" dirty="0" smtClean="0">
                <a:latin typeface="Kruti Dev 714" pitchFamily="2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(Partly intensive and Partly Summary Revision):</a:t>
            </a:r>
            <a:r>
              <a:rPr lang="en-US" sz="1500" dirty="0" smtClean="0">
                <a:latin typeface="Kruti Dev 714" pitchFamily="2" charset="0"/>
              </a:rPr>
              <a:t> </a:t>
            </a:r>
            <a:r>
              <a:rPr lang="en-US" sz="2000" dirty="0" smtClean="0">
                <a:latin typeface="Kruti Dev 714" pitchFamily="2" charset="0"/>
              </a:rPr>
              <a:t>;fn </a:t>
            </a:r>
            <a:r>
              <a:rPr lang="en-US" sz="2000" dirty="0" err="1" smtClean="0">
                <a:latin typeface="Kruti Dev 714" pitchFamily="2" charset="0"/>
              </a:rPr>
              <a:t>fdlh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fo</a:t>
            </a:r>
            <a:r>
              <a:rPr lang="en-US" sz="2000" dirty="0" smtClean="0">
                <a:latin typeface="Kruti Dev 714" pitchFamily="2" charset="0"/>
              </a:rPr>
              <a:t>/</a:t>
            </a:r>
            <a:r>
              <a:rPr lang="en-US" sz="2000" dirty="0" err="1" smtClean="0">
                <a:latin typeface="Kruti Dev 714" pitchFamily="2" charset="0"/>
              </a:rPr>
              <a:t>kkulHkk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fuokZpu</a:t>
            </a:r>
            <a:r>
              <a:rPr lang="en-US" sz="2000" dirty="0" smtClean="0">
                <a:latin typeface="Kruti Dev 714" pitchFamily="2" charset="0"/>
              </a:rPr>
              <a:t> {</a:t>
            </a:r>
            <a:r>
              <a:rPr lang="en-US" sz="2000" dirty="0" err="1" smtClean="0">
                <a:latin typeface="Kruti Dev 714" pitchFamily="2" charset="0"/>
              </a:rPr>
              <a:t>ks</a:t>
            </a:r>
            <a:r>
              <a:rPr lang="en-US" sz="2000" dirty="0" smtClean="0">
                <a:latin typeface="Kruti Dev 714" pitchFamily="2" charset="0"/>
              </a:rPr>
              <a:t>=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(Assembly Constituency)</a:t>
            </a:r>
            <a:r>
              <a:rPr lang="en-US" sz="15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dqN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Hkkxksa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esa</a:t>
            </a:r>
            <a:r>
              <a:rPr lang="en-US" sz="2000" dirty="0" smtClean="0">
                <a:latin typeface="Kruti Dev 714" pitchFamily="2" charset="0"/>
              </a:rPr>
              <a:t> ;fn </a:t>
            </a:r>
            <a:r>
              <a:rPr lang="en-US" sz="2000" dirty="0" err="1" smtClean="0">
                <a:latin typeface="Kruti Dev 714" pitchFamily="2" charset="0"/>
              </a:rPr>
              <a:t>vko’;d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gqvk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rks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vko’;drkuqlkj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vkaf’kd</a:t>
            </a:r>
            <a:r>
              <a:rPr lang="en-US" sz="2000" dirty="0" smtClean="0">
                <a:latin typeface="Kruti Dev 714" pitchFamily="2" charset="0"/>
              </a:rPr>
              <a:t> :</a:t>
            </a:r>
            <a:r>
              <a:rPr lang="en-US" sz="2000" dirty="0" err="1" smtClean="0">
                <a:latin typeface="Kruti Dev 714" pitchFamily="2" charset="0"/>
              </a:rPr>
              <a:t>i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xgu</a:t>
            </a:r>
            <a:r>
              <a:rPr lang="en-US" sz="2000" dirty="0" smtClean="0">
                <a:latin typeface="Kruti Dev 714" pitchFamily="2" charset="0"/>
              </a:rPr>
              <a:t> ;k </a:t>
            </a:r>
            <a:r>
              <a:rPr lang="en-US" sz="2000" dirty="0" err="1" smtClean="0">
                <a:latin typeface="Kruti Dev 714" pitchFamily="2" charset="0"/>
              </a:rPr>
              <a:t>vkaf’kd</a:t>
            </a:r>
            <a:r>
              <a:rPr lang="en-US" sz="2000" dirty="0" smtClean="0">
                <a:latin typeface="Kruti Dev 714" pitchFamily="2" charset="0"/>
              </a:rPr>
              <a:t> :</a:t>
            </a:r>
            <a:r>
              <a:rPr lang="en-US" sz="2000" dirty="0" err="1" smtClean="0">
                <a:latin typeface="Kruti Dev 714" pitchFamily="2" charset="0"/>
              </a:rPr>
              <a:t>i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laf</a:t>
            </a:r>
            <a:r>
              <a:rPr lang="en-US" sz="2000" dirty="0" smtClean="0">
                <a:latin typeface="Kruti Dev 714" pitchFamily="2" charset="0"/>
              </a:rPr>
              <a:t>{</a:t>
            </a:r>
            <a:r>
              <a:rPr lang="en-US" sz="2000" dirty="0" err="1" smtClean="0">
                <a:latin typeface="Kruti Dev 714" pitchFamily="2" charset="0"/>
              </a:rPr>
              <a:t>kIr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iqujh</a:t>
            </a:r>
            <a:r>
              <a:rPr lang="en-US" sz="2000" dirty="0" smtClean="0">
                <a:latin typeface="Kruti Dev 714" pitchFamily="2" charset="0"/>
              </a:rPr>
              <a:t>{</a:t>
            </a:r>
            <a:r>
              <a:rPr lang="en-US" sz="2000" dirty="0" err="1" smtClean="0">
                <a:latin typeface="Kruti Dev 714" pitchFamily="2" charset="0"/>
              </a:rPr>
              <a:t>k.k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fd;k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tkrk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gS</a:t>
            </a:r>
            <a:r>
              <a:rPr lang="en-US" sz="2000" dirty="0" smtClean="0">
                <a:latin typeface="Kruti Dev 714" pitchFamily="2" charset="0"/>
              </a:rPr>
              <a:t> A</a:t>
            </a:r>
            <a:endParaRPr lang="en-US" sz="2000" dirty="0">
              <a:latin typeface="Kruti Dev 714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1123950"/>
            <a:ext cx="35052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iqujh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{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k.k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fuEu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izdkj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gksrs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%&amp;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5049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C:\Users\Chandan\Desktop\Election\Check li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18276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457200" y="1657350"/>
            <a:ext cx="47244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3363" indent="-233363">
              <a:buFont typeface="Wingdings" pitchFamily="2" charset="2"/>
              <a:buChar char="ü"/>
            </a:pPr>
            <a:r>
              <a:rPr lang="en-US" dirty="0" err="1" smtClean="0">
                <a:latin typeface="Kruti Dev 714" pitchFamily="2" charset="0"/>
              </a:rPr>
              <a:t>nks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laf</a:t>
            </a:r>
            <a:r>
              <a:rPr lang="en-US" dirty="0" smtClean="0">
                <a:latin typeface="Kruti Dev 714" pitchFamily="2" charset="0"/>
              </a:rPr>
              <a:t>{</a:t>
            </a:r>
            <a:r>
              <a:rPr lang="en-US" dirty="0" err="1" smtClean="0">
                <a:latin typeface="Kruti Dev 714" pitchFamily="2" charset="0"/>
              </a:rPr>
              <a:t>kIr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iqujh</a:t>
            </a:r>
            <a:r>
              <a:rPr lang="en-US" dirty="0" smtClean="0">
                <a:latin typeface="Kruti Dev 714" pitchFamily="2" charset="0"/>
              </a:rPr>
              <a:t>{</a:t>
            </a:r>
            <a:r>
              <a:rPr lang="en-US" dirty="0" err="1" smtClean="0">
                <a:latin typeface="Kruti Dev 714" pitchFamily="2" charset="0"/>
              </a:rPr>
              <a:t>k.k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chp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fuokZpd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ukekofy;ksa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dks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yxkrkj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v|ru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fd;k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tkrk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gS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mls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lrr</a:t>
            </a:r>
            <a:r>
              <a:rPr lang="en-US" dirty="0" smtClean="0">
                <a:latin typeface="Kruti Dev 714" pitchFamily="2" charset="0"/>
              </a:rPr>
              <a:t>~ </a:t>
            </a:r>
            <a:r>
              <a:rPr lang="en-US" dirty="0" err="1" smtClean="0">
                <a:latin typeface="Kruti Dev 714" pitchFamily="2" charset="0"/>
              </a:rPr>
              <a:t>v|ruhdj.k</a:t>
            </a:r>
            <a:r>
              <a:rPr lang="en-US" dirty="0" smtClean="0">
                <a:latin typeface="Kruti Dev 714" pitchFamily="2" charset="0"/>
              </a:rPr>
              <a:t>* </a:t>
            </a:r>
            <a:r>
              <a:rPr lang="en-US" dirty="0" err="1" smtClean="0">
                <a:latin typeface="Kruti Dev 714" pitchFamily="2" charset="0"/>
              </a:rPr>
              <a:t>dgrs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gaS</a:t>
            </a:r>
            <a:r>
              <a:rPr lang="en-US" dirty="0" smtClean="0">
                <a:latin typeface="Kruti Dev 714" pitchFamily="2" charset="0"/>
              </a:rPr>
              <a:t> A</a:t>
            </a:r>
            <a:br>
              <a:rPr lang="en-US" dirty="0" smtClean="0">
                <a:latin typeface="Kruti Dev 714" pitchFamily="2" charset="0"/>
              </a:rPr>
            </a:br>
            <a:r>
              <a:rPr lang="en-US" dirty="0" smtClean="0">
                <a:latin typeface="Kruti Dev 714" pitchFamily="2" charset="0"/>
              </a:rPr>
              <a:t> </a:t>
            </a:r>
          </a:p>
          <a:p>
            <a:pPr marL="233363" indent="-233363">
              <a:buFont typeface="Wingdings" pitchFamily="2" charset="2"/>
              <a:buChar char="ü"/>
            </a:pPr>
            <a:r>
              <a:rPr lang="en-US" dirty="0" err="1" smtClean="0">
                <a:latin typeface="Kruti Dev 714" pitchFamily="2" charset="0"/>
              </a:rPr>
              <a:t>fujarj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v|ruhdj.k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nkSjku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çR;sd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nkok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vkSj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vkifÙk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tu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çfrfuf</a:t>
            </a:r>
            <a:r>
              <a:rPr lang="en-US" dirty="0" smtClean="0">
                <a:latin typeface="Kruti Dev 714" pitchFamily="2" charset="0"/>
              </a:rPr>
              <a:t>/</a:t>
            </a:r>
            <a:r>
              <a:rPr lang="en-US" dirty="0" err="1" smtClean="0">
                <a:latin typeface="Kruti Dev 714" pitchFamily="2" charset="0"/>
              </a:rPr>
              <a:t>kRo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vf</a:t>
            </a:r>
            <a:r>
              <a:rPr lang="en-US" dirty="0" smtClean="0">
                <a:latin typeface="Kruti Dev 714" pitchFamily="2" charset="0"/>
              </a:rPr>
              <a:t>/</a:t>
            </a:r>
            <a:r>
              <a:rPr lang="en-US" dirty="0" err="1" smtClean="0">
                <a:latin typeface="Kruti Dev 714" pitchFamily="2" charset="0"/>
              </a:rPr>
              <a:t>kfu;e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1950</a:t>
            </a:r>
            <a:r>
              <a:rPr lang="en-US" dirty="0" smtClean="0">
                <a:latin typeface="Kruti Dev 714" pitchFamily="2" charset="0"/>
              </a:rPr>
              <a:t> dh /</a:t>
            </a:r>
            <a:r>
              <a:rPr lang="en-US" dirty="0" err="1" smtClean="0">
                <a:latin typeface="Kruti Dev 714" pitchFamily="2" charset="0"/>
              </a:rPr>
              <a:t>kkjk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dirty="0" smtClean="0">
                <a:latin typeface="Kruti Dev 714" pitchFamily="2" charset="0"/>
              </a:rPr>
              <a:t> ;k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çko</a:t>
            </a:r>
            <a:r>
              <a:rPr lang="en-US" dirty="0" smtClean="0">
                <a:latin typeface="Kruti Dev 714" pitchFamily="2" charset="0"/>
              </a:rPr>
              <a:t>/</a:t>
            </a:r>
            <a:r>
              <a:rPr lang="en-US" dirty="0" err="1" smtClean="0">
                <a:latin typeface="Kruti Dev 714" pitchFamily="2" charset="0"/>
              </a:rPr>
              <a:t>kkuksa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rgr</a:t>
            </a:r>
            <a:r>
              <a:rPr lang="en-US" dirty="0" smtClean="0">
                <a:latin typeface="Kruti Dev 714" pitchFamily="2" charset="0"/>
              </a:rPr>
              <a:t>] ¼ernkrk </a:t>
            </a:r>
            <a:r>
              <a:rPr lang="en-US" dirty="0" err="1" smtClean="0">
                <a:latin typeface="Kruti Dev 714" pitchFamily="2" charset="0"/>
              </a:rPr>
              <a:t>iathdj.k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fu;e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1960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fu;e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ds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lkFk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ifBr</a:t>
            </a:r>
            <a:r>
              <a:rPr lang="en-US" dirty="0" smtClean="0">
                <a:latin typeface="Kruti Dev 714" pitchFamily="2" charset="0"/>
              </a:rPr>
              <a:t> dh tk,xh½ </a:t>
            </a:r>
            <a:r>
              <a:rPr lang="en-US" dirty="0" err="1" smtClean="0">
                <a:latin typeface="Kruti Dev 714" pitchFamily="2" charset="0"/>
              </a:rPr>
              <a:t>nkok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vkSj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vkifÙk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nks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çfr;ksa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 dh </a:t>
            </a:r>
            <a:r>
              <a:rPr lang="en-US" dirty="0" err="1" smtClean="0">
                <a:latin typeface="Kruti Dev 714" pitchFamily="2" charset="0"/>
              </a:rPr>
              <a:t>tkuh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pkfg</a:t>
            </a:r>
            <a:r>
              <a:rPr lang="en-US" dirty="0" smtClean="0">
                <a:latin typeface="Kruti Dev 714" pitchFamily="2" charset="0"/>
              </a:rPr>
              <a:t>, </a:t>
            </a:r>
            <a:r>
              <a:rPr lang="en-US" dirty="0" err="1" smtClean="0">
                <a:latin typeface="Kruti Dev 714" pitchFamily="2" charset="0"/>
              </a:rPr>
              <a:t>mi;qä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çi</a:t>
            </a:r>
            <a:r>
              <a:rPr lang="en-US" dirty="0" smtClean="0">
                <a:latin typeface="Kruti Dev 714" pitchFamily="2" charset="0"/>
              </a:rPr>
              <a:t>=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6, 6A, 7</a:t>
            </a:r>
            <a:r>
              <a:rPr lang="en-US" dirty="0" smtClean="0">
                <a:latin typeface="Kruti Dev 714" pitchFamily="2" charset="0"/>
              </a:rPr>
              <a:t> ;k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esa</a:t>
            </a:r>
            <a:r>
              <a:rPr lang="en-US" dirty="0" smtClean="0">
                <a:latin typeface="Kruti Dev 714" pitchFamily="2" charset="0"/>
              </a:rPr>
              <a:t>] </a:t>
            </a:r>
            <a:r>
              <a:rPr lang="en-US" dirty="0" err="1" smtClean="0">
                <a:latin typeface="Kruti Dev 714" pitchFamily="2" charset="0"/>
              </a:rPr>
              <a:t>tSlk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Hkh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ekeyk</a:t>
            </a:r>
            <a:r>
              <a:rPr lang="en-US" dirty="0" smtClean="0">
                <a:latin typeface="Kruti Dev 714" pitchFamily="2" charset="0"/>
              </a:rPr>
              <a:t> </a:t>
            </a:r>
            <a:r>
              <a:rPr lang="en-US" dirty="0" err="1" smtClean="0">
                <a:latin typeface="Kruti Dev 714" pitchFamily="2" charset="0"/>
              </a:rPr>
              <a:t>gks</a:t>
            </a:r>
            <a:r>
              <a:rPr lang="en-US" dirty="0" smtClean="0">
                <a:latin typeface="Kruti Dev 714" pitchFamily="2" charset="0"/>
              </a:rPr>
              <a:t> A</a:t>
            </a:r>
            <a:endParaRPr lang="en-US" dirty="0">
              <a:latin typeface="Kruti Dev 714" pitchFamily="2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308307" y="552450"/>
            <a:ext cx="4527387" cy="427726"/>
            <a:chOff x="2736057" y="552450"/>
            <a:chExt cx="4527387" cy="427726"/>
          </a:xfrm>
        </p:grpSpPr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2736057" y="552450"/>
              <a:ext cx="2216943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en-US" sz="2600" b="1" dirty="0" err="1" smtClean="0">
                  <a:solidFill>
                    <a:srgbClr val="0070C0"/>
                  </a:solidFill>
                  <a:latin typeface="Kruti Dev 714" pitchFamily="2" charset="0"/>
                </a:rPr>
                <a:t>Lkrr</a:t>
              </a:r>
              <a:r>
                <a:rPr lang="en-US" sz="2600" b="1" dirty="0" smtClean="0">
                  <a:solidFill>
                    <a:srgbClr val="0070C0"/>
                  </a:solidFill>
                  <a:latin typeface="Kruti Dev 714" pitchFamily="2" charset="0"/>
                </a:rPr>
                <a:t>~ </a:t>
              </a:r>
              <a:r>
                <a:rPr lang="en-US" sz="2600" b="1" dirty="0" err="1" smtClean="0">
                  <a:solidFill>
                    <a:srgbClr val="0070C0"/>
                  </a:solidFill>
                  <a:latin typeface="Kruti Dev 714" pitchFamily="2" charset="0"/>
                </a:rPr>
                <a:t>v|ruhdj.k</a:t>
              </a:r>
              <a:endParaRPr lang="en-US" sz="2600" b="1" dirty="0">
                <a:solidFill>
                  <a:srgbClr val="0070C0"/>
                </a:solidFill>
                <a:latin typeface="Kruti Dev 714" pitchFamily="2" charset="0"/>
              </a:endParaRPr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4672644" y="599176"/>
              <a:ext cx="25908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(Continuous </a:t>
              </a:r>
              <a:r>
                <a:rPr lang="en-US" sz="2000" dirty="0" err="1" smtClean="0">
                  <a:solidFill>
                    <a:srgbClr val="0070C0"/>
                  </a:solidFill>
                </a:rPr>
                <a:t>Updation</a:t>
              </a:r>
              <a:r>
                <a:rPr lang="en-US" sz="2000" dirty="0" smtClean="0">
                  <a:solidFill>
                    <a:srgbClr val="0070C0"/>
                  </a:solidFill>
                </a:rPr>
                <a:t>)</a:t>
              </a:r>
              <a:endParaRPr lang="en-US" sz="2000" dirty="0">
                <a:solidFill>
                  <a:srgbClr val="0070C0"/>
                </a:solidFill>
                <a:latin typeface="Kruti Dev 714" pitchFamily="2" charset="0"/>
              </a:endParaRPr>
            </a:p>
          </p:txBody>
        </p:sp>
      </p:grpSp>
      <p:pic>
        <p:nvPicPr>
          <p:cNvPr id="1026" name="Picture 2" descr="C:\Users\Chandan\Desktop\Election\13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859244"/>
            <a:ext cx="3356661" cy="2034613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685800" y="12001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33550"/>
            <a:ext cx="5181600" cy="23622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jkT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ljdkj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lsokjr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vf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kdkjh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;k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LFkkuh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fudk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vf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kdkjh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ernku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dsUnz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inkf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kdkjh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(B.L.O)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gksrs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gSa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]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tks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ernku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dsUnz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mudks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dk;Z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gsrq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fn;k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tkrk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gS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]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mlds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ernkrk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lwph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dks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v|ru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cuk;s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j[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kuk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mudh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ftEesokjh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gksrh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gS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]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os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fuokZpd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fuca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ku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inkf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kdkjh@lgk;d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fuokZpd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fuca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ku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inkf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kdkjh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fu;a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=.k ,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oa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i;Zos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k.k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esa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dk;Z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djrs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gSa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A</a:t>
            </a:r>
            <a:endParaRPr lang="en-US" sz="2400" dirty="0">
              <a:solidFill>
                <a:schemeClr val="tx1"/>
              </a:solidFill>
              <a:latin typeface="Kruti Dev 714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09600" y="1200150"/>
            <a:ext cx="6449649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dsUnz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inkf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kdkjh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dkSu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gksxk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¼</a:t>
            </a:r>
            <a:r>
              <a:rPr lang="en-US" sz="2000" b="1" dirty="0" smtClean="0">
                <a:solidFill>
                  <a:srgbClr val="0070C0"/>
                </a:solidFill>
              </a:rPr>
              <a:t>Who is B.L.O</a:t>
            </a:r>
            <a:r>
              <a:rPr lang="en-US" sz="2000" b="1" dirty="0" smtClean="0">
                <a:solidFill>
                  <a:srgbClr val="0070C0"/>
                </a:solidFill>
                <a:latin typeface="Kruti Dev 714" pitchFamily="2" charset="0"/>
              </a:rPr>
              <a:t>½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uti Dev 714" pitchFamily="2" charset="0"/>
            </a:endParaRPr>
          </a:p>
        </p:txBody>
      </p:sp>
      <p:pic>
        <p:nvPicPr>
          <p:cNvPr id="28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749120" y="3790950"/>
            <a:ext cx="3200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5" name="Picture 1" descr="C:\Users\Chandan\Desktop\Election\BLO 02.png"/>
          <p:cNvPicPr>
            <a:picLocks noChangeAspect="1" noChangeArrowheads="1"/>
          </p:cNvPicPr>
          <p:nvPr/>
        </p:nvPicPr>
        <p:blipFill>
          <a:blip r:embed="rId4" cstate="print"/>
          <a:srcRect b="32973"/>
          <a:stretch>
            <a:fillRect/>
          </a:stretch>
        </p:blipFill>
        <p:spPr bwMode="auto">
          <a:xfrm>
            <a:off x="5791200" y="1504950"/>
            <a:ext cx="3124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78577"/>
            <a:ext cx="667272" cy="600545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4250529" y="1821651"/>
            <a:ext cx="41076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5907" indent="-265907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0000"/>
                </a:solidFill>
                <a:latin typeface="Kruti Dev 714" pitchFamily="2" charset="0"/>
                <a:cs typeface="Raleway"/>
              </a:rPr>
              <a:t>ernkrk</a:t>
            </a:r>
            <a:r>
              <a:rPr lang="en-US" sz="2000" dirty="0" smtClean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jftLVªhdj.k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inkf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kdkjh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ç:i </a:t>
            </a:r>
            <a:r>
              <a:rPr lang="en-US" sz="17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ernkrk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lwph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ds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çk#i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çdk'ku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gsrq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lacaf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o"kZ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dh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lHkh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pkj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vgZrk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frfFkvksa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ds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lanHkZ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esa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nkok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,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oa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vkifÙk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çkIr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djsaxs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Kruti Dev 714" pitchFamily="2" charset="0"/>
                <a:cs typeface="Raleway"/>
              </a:rPr>
              <a:t>A</a:t>
            </a:r>
          </a:p>
          <a:p>
            <a:pPr>
              <a:spcBef>
                <a:spcPct val="0"/>
              </a:spcBef>
            </a:pPr>
            <a:r>
              <a:rPr lang="en-US" sz="8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endParaRPr lang="en-US" sz="2000" dirty="0" smtClean="0">
              <a:solidFill>
                <a:srgbClr val="000000"/>
              </a:solidFill>
              <a:latin typeface="Kruti Dev 714" pitchFamily="2" charset="0"/>
              <a:cs typeface="Raleway"/>
            </a:endParaRPr>
          </a:p>
          <a:p>
            <a:pPr marL="265907" indent="-265907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okf"kZd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laf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{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kIr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iqujh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{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k.k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ds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fy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vgZrk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frfFk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ml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o"kZ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dh </a:t>
            </a:r>
            <a:r>
              <a:rPr lang="en-US" sz="17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tuojh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gksxh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A</a:t>
            </a:r>
            <a:endParaRPr sz="2000" dirty="0">
              <a:latin typeface="Kruti Dev 714" pitchFamily="2" charset="0"/>
            </a:endParaRPr>
          </a:p>
        </p:txBody>
      </p:sp>
      <p:pic>
        <p:nvPicPr>
          <p:cNvPr id="26626" name="Picture 2" descr="C:\Users\vivek\Downloads\A_39563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81" y="1428742"/>
            <a:ext cx="3000396" cy="287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78577"/>
            <a:ext cx="667272" cy="600545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3786182" y="1535899"/>
            <a:ext cx="4500594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5907" indent="-265907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vfxze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vkosnu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tks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vgZrk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frfFk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17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tuojh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lanHkZ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esa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gksxh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mUgh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dks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çkslsl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dj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fu.kZ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fy;k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tk,xk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,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oa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ernkrk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lwph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vafre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çdk'ku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fd;k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tk,xk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A </a:t>
            </a:r>
            <a:r>
              <a:rPr lang="en-US" sz="1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Kruti Dev 714" pitchFamily="2" charset="0"/>
                <a:cs typeface="Raleway"/>
              </a:rPr>
            </a:br>
            <a:endParaRPr lang="en-US" sz="1000" dirty="0">
              <a:solidFill>
                <a:srgbClr val="000000"/>
              </a:solidFill>
              <a:latin typeface="Kruti Dev 714" pitchFamily="2" charset="0"/>
              <a:cs typeface="Raleway"/>
            </a:endParaRPr>
          </a:p>
          <a:p>
            <a:pPr marL="265907" indent="-265907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vgZrk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frfFk;ksa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;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Fkk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17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vçSy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] </a:t>
            </a:r>
            <a:r>
              <a:rPr lang="en-US" sz="17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tqykbZ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rFkk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17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vDVqcj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vuqlkj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çkIr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vfxze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nkok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vkosnuks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;k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tks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vkosnu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ernkrk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lwph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vafre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çdk'ku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ckn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çkIr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gksaxs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]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mUgs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vgZrk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frfFk;ks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vuqlkj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ekg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çFke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lIrkg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esa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17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çkslsl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djsaxs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A</a:t>
            </a:r>
            <a:endParaRPr sz="2000">
              <a:latin typeface="Kruti Dev 71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4381" y="1714494"/>
            <a:ext cx="2428892" cy="2428892"/>
            <a:chOff x="1928762" y="3428988"/>
            <a:chExt cx="4857784" cy="4857784"/>
          </a:xfrm>
        </p:grpSpPr>
        <p:pic>
          <p:nvPicPr>
            <p:cNvPr id="25603" name="Picture 3" descr="C:\Users\vivek\Downloads\number-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762" y="3428988"/>
              <a:ext cx="4857784" cy="485778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928894" y="7215202"/>
              <a:ext cx="302249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pc="300" dirty="0">
                  <a:solidFill>
                    <a:schemeClr val="bg1"/>
                  </a:solidFill>
                </a:rPr>
                <a:t>JANUARY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7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78577"/>
            <a:ext cx="667272" cy="600545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3607587" y="1393023"/>
            <a:ext cx="4607751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5907" indent="-265907">
              <a:spcBef>
                <a:spcPct val="0"/>
              </a:spcBef>
              <a:buFont typeface="Wingdings" pitchFamily="2" charset="2"/>
              <a:buChar char="ü"/>
            </a:pPr>
            <a:r>
              <a:rPr lang="en-US" sz="17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tuojh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ckn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dh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vgZrk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frfFk;ksa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esa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ernkrk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lwph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dh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rS;kjh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vxys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=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Seklks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kkj.kr;k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lrr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~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v|ruhdj.k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¼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Raleway"/>
              </a:rPr>
              <a:t>Continuous Updation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½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vuq:i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gksxk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vFkkZr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ernkrk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iqujh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{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k.k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nkSjku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tks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viuk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vkosnu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lefiZr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ugh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dj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ik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os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fdlh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Hkh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=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Sekl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esa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viuk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vkosnu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lefiZr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dj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ldrs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gS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A  </a:t>
            </a:r>
          </a:p>
          <a:p>
            <a:pPr marL="265907" indent="-265907">
              <a:spcBef>
                <a:spcPct val="0"/>
              </a:spcBef>
            </a:pPr>
            <a:r>
              <a:rPr lang="en-US" sz="6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endParaRPr lang="en-US" sz="2000" dirty="0">
              <a:solidFill>
                <a:srgbClr val="000000"/>
              </a:solidFill>
              <a:latin typeface="Kruti Dev 714" pitchFamily="2" charset="0"/>
              <a:cs typeface="Raleway"/>
            </a:endParaRPr>
          </a:p>
          <a:p>
            <a:pPr marL="265907" indent="-265907"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ernkrk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iqujh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{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k.k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nkSjku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vfxze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nkok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lefiZr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djus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dh ;g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lqfo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;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qok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ukxfjdks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fy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,d </a:t>
            </a:r>
            <a:r>
              <a:rPr lang="en-US" sz="2000" b="1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vfrfjä</a:t>
            </a:r>
            <a:r>
              <a:rPr lang="en-US" sz="2000" b="1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lqfo</a:t>
            </a:r>
            <a:r>
              <a:rPr lang="en-US" sz="2000" b="1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kk</a:t>
            </a:r>
            <a:r>
              <a:rPr lang="en-US" sz="2000" b="1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gS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A</a:t>
            </a:r>
            <a:endParaRPr sz="2000">
              <a:latin typeface="Kruti Dev 714" pitchFamily="2" charset="0"/>
            </a:endParaRPr>
          </a:p>
        </p:txBody>
      </p:sp>
      <p:pic>
        <p:nvPicPr>
          <p:cNvPr id="8" name="Picture 2" descr="C:\Users\Chandan\Desktop\Election\Fo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3857">
            <a:off x="788537" y="1277745"/>
            <a:ext cx="2388457" cy="273754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1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93471" y="2178841"/>
            <a:ext cx="275036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आर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पी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एक्ट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1950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के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सेक्शन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के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सब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Raleway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सेक्शन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के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अन्तर्गत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अब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वोटर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कार्ड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को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आधार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कार्ड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से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जोड़ने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का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प्रावधान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किया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गया</a:t>
            </a:r>
            <a:r>
              <a:rPr lang="en-US" sz="20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है</a:t>
            </a:r>
            <a:endParaRPr sz="2000">
              <a:latin typeface="Kruti Dev 714" pitchFamily="2" charset="0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78577"/>
            <a:ext cx="667272" cy="6005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43175" y="500048"/>
            <a:ext cx="385765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500" dirty="0" err="1">
                <a:latin typeface="Kruti Dev 714" pitchFamily="2" charset="0"/>
                <a:cs typeface="Raleway"/>
              </a:rPr>
              <a:t>वोटर</a:t>
            </a:r>
            <a:r>
              <a:rPr lang="en-US" sz="2500" dirty="0"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latin typeface="Kruti Dev 714" pitchFamily="2" charset="0"/>
                <a:cs typeface="Raleway"/>
              </a:rPr>
              <a:t>कार्ड</a:t>
            </a:r>
            <a:r>
              <a:rPr lang="en-US" sz="2500" dirty="0"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latin typeface="Kruti Dev 714" pitchFamily="2" charset="0"/>
                <a:cs typeface="Raleway"/>
              </a:rPr>
              <a:t>को</a:t>
            </a:r>
            <a:r>
              <a:rPr lang="en-US" sz="2500" dirty="0"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latin typeface="Kruti Dev 714" pitchFamily="2" charset="0"/>
                <a:cs typeface="Raleway"/>
              </a:rPr>
              <a:t>आधार</a:t>
            </a:r>
            <a:r>
              <a:rPr lang="en-US" sz="2500" dirty="0"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latin typeface="Kruti Dev 714" pitchFamily="2" charset="0"/>
                <a:cs typeface="Raleway"/>
              </a:rPr>
              <a:t>कार्ड</a:t>
            </a:r>
            <a:r>
              <a:rPr lang="en-US" sz="2500" dirty="0"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latin typeface="Kruti Dev 714" pitchFamily="2" charset="0"/>
                <a:cs typeface="Raleway"/>
              </a:rPr>
              <a:t>से</a:t>
            </a:r>
            <a:r>
              <a:rPr lang="en-US" sz="2500" dirty="0"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latin typeface="Kruti Dev 714" pitchFamily="2" charset="0"/>
                <a:cs typeface="Raleway"/>
              </a:rPr>
              <a:t>जोड़ा</a:t>
            </a:r>
            <a:r>
              <a:rPr lang="en-US" sz="2500" dirty="0"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latin typeface="Kruti Dev 714" pitchFamily="2" charset="0"/>
                <a:cs typeface="Raleway"/>
              </a:rPr>
              <a:t>जायेगा</a:t>
            </a:r>
            <a:endParaRPr sz="2500">
              <a:latin typeface="Kruti Dev 71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0" y="2038350"/>
            <a:ext cx="3962400" cy="20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1912442" y="428610"/>
            <a:ext cx="5319117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आर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पी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एक्ट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2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1950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के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सेक्शन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के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सब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-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  <a:cs typeface="Raleway"/>
              </a:rPr>
              <a:t>सेक्शन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2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  <a:cs typeface="Raleway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</a:rPr>
              <a:t>के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</a:rPr>
              <a:t>बाद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</a:rPr>
              <a:t>नए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</a:rPr>
              <a:t>सब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</a:rPr>
              <a:t> -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</a:rPr>
              <a:t>सेक्शन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</a:rPr>
              <a:t>जोड़े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Kruti Dev 714" pitchFamily="2" charset="0"/>
              </a:rPr>
              <a:t>गए</a:t>
            </a:r>
            <a:r>
              <a:rPr lang="en-US" sz="2500" dirty="0">
                <a:solidFill>
                  <a:srgbClr val="000000"/>
                </a:solidFill>
                <a:latin typeface="Kruti Dev 714" pitchFamily="2" charset="0"/>
              </a:rPr>
              <a:t> </a:t>
            </a:r>
            <a:endParaRPr sz="2500">
              <a:latin typeface="Kruti Dev 714" pitchFamily="2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78577"/>
            <a:ext cx="667272" cy="60054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0116" y="1785932"/>
            <a:ext cx="7571884" cy="2678925"/>
            <a:chOff x="1071506" y="3643302"/>
            <a:chExt cx="9501254" cy="5357850"/>
          </a:xfrm>
        </p:grpSpPr>
        <p:sp>
          <p:nvSpPr>
            <p:cNvPr id="5" name="TextBox 5"/>
            <p:cNvSpPr txBox="1"/>
            <p:nvPr/>
          </p:nvSpPr>
          <p:spPr>
            <a:xfrm>
              <a:off x="1071506" y="4010796"/>
              <a:ext cx="9286940" cy="42866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आर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पी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एक्ट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1950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के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सेक्शन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23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के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सब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+mj-lt"/>
                  <a:cs typeface="Raleway"/>
                </a:rPr>
                <a:t>-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सेक्शन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के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अन्तर्गत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अब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वोटर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कार्ड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को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आधार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कार्ड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से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जोड़ने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का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प्रावधान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किया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गया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है</a:t>
              </a:r>
              <a:endParaRPr lang="en-US" sz="1500" dirty="0">
                <a:solidFill>
                  <a:srgbClr val="000000"/>
                </a:solidFill>
                <a:latin typeface="Kruti Dev 714" pitchFamily="2" charset="0"/>
                <a:cs typeface="Raleway"/>
              </a:endParaRPr>
            </a:p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 lang="en-IN" sz="1500" dirty="0">
                <a:solidFill>
                  <a:srgbClr val="000000"/>
                </a:solidFill>
                <a:latin typeface="Kruti Dev 714" pitchFamily="2" charset="0"/>
                <a:cs typeface="Raleway"/>
              </a:endParaRPr>
            </a:p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आर पी  एक्ट</a:t>
              </a:r>
              <a:r>
                <a:rPr lang="en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1950</a:t>
              </a: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के सेक्शन</a:t>
              </a:r>
              <a:r>
                <a:rPr lang="en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23</a:t>
              </a: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के सब </a:t>
              </a:r>
              <a:r>
                <a:rPr lang="en-US" sz="1500" dirty="0">
                  <a:solidFill>
                    <a:srgbClr val="000000"/>
                  </a:solidFill>
                  <a:cs typeface="Raleway"/>
                </a:rPr>
                <a:t>- </a:t>
              </a: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सेक्शन</a:t>
              </a:r>
              <a:r>
                <a:rPr lang="en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के अंतर्गत सभी पुराने पंजीकृत मतदाता को आधार नंबर देना है </a:t>
              </a:r>
              <a:endParaRPr lang="en-IN" sz="1500" dirty="0">
                <a:solidFill>
                  <a:srgbClr val="000000"/>
                </a:solidFill>
                <a:latin typeface="Kruti Dev 714" pitchFamily="2" charset="0"/>
                <a:cs typeface="Raleway"/>
              </a:endParaRPr>
            </a:p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 lang="en-IN" sz="1500" dirty="0">
                <a:solidFill>
                  <a:srgbClr val="000000"/>
                </a:solidFill>
                <a:latin typeface="Kruti Dev 714" pitchFamily="2" charset="0"/>
                <a:cs typeface="Raleway"/>
              </a:endParaRPr>
            </a:p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आर पी  एक्ट</a:t>
              </a:r>
              <a:r>
                <a:rPr lang="en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1950 </a:t>
              </a: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के सेक्शन</a:t>
              </a:r>
              <a:r>
                <a:rPr lang="en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23</a:t>
              </a: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के सब</a:t>
              </a:r>
              <a:r>
                <a:rPr lang="en-US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cs typeface="Raleway"/>
                </a:rPr>
                <a:t>- </a:t>
              </a: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सेक्शन</a:t>
              </a:r>
              <a:r>
                <a:rPr lang="en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 </a:t>
              </a:r>
              <a:r>
                <a:rPr lang="en-US" sz="1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hi-IN" sz="1500" dirty="0">
                  <a:solidFill>
                    <a:srgbClr val="000000"/>
                  </a:solidFill>
                  <a:latin typeface="Kruti Dev 714" pitchFamily="2" charset="0"/>
                  <a:cs typeface="Raleway"/>
                </a:rPr>
                <a:t>के अंतर्गत आधार कार्ड नहीं रहने के बावजूद भी मतदाता का अधिकार बना रहेगा। </a:t>
              </a:r>
              <a:endParaRPr sz="1500" dirty="0">
                <a:latin typeface="Kruti Dev 714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71506" y="5286376"/>
              <a:ext cx="950125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71506" y="6929450"/>
              <a:ext cx="950125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71506" y="8999564"/>
              <a:ext cx="950125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71506" y="3643302"/>
              <a:ext cx="950125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1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124200" y="1581150"/>
            <a:ext cx="5562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4625" indent="-174625"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tula</a:t>
            </a:r>
            <a:r>
              <a:rPr lang="en-US" sz="1600" dirty="0" smtClean="0">
                <a:latin typeface="Kruti Dev 714" pitchFamily="2" charset="0"/>
              </a:rPr>
              <a:t>[;k ,</a:t>
            </a:r>
            <a:r>
              <a:rPr lang="en-US" sz="1600" dirty="0" err="1" smtClean="0">
                <a:latin typeface="Kruti Dev 714" pitchFamily="2" charset="0"/>
              </a:rPr>
              <a:t>oa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fyax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vuqikr</a:t>
            </a:r>
            <a:r>
              <a:rPr lang="en-US" sz="1600" dirty="0" smtClean="0">
                <a:latin typeface="Kruti Dev 714" pitchFamily="2" charset="0"/>
              </a:rPr>
              <a:t>  </a:t>
            </a:r>
            <a:r>
              <a:rPr lang="en-US" sz="1600" dirty="0" err="1" smtClean="0">
                <a:latin typeface="Kruti Dev 714" pitchFamily="2" charset="0"/>
              </a:rPr>
              <a:t>lgh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pPr marL="174625" indent="-174625"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 smtClean="0">
                <a:latin typeface="Kruti Dev 714" pitchFamily="2" charset="0"/>
              </a:rPr>
              <a:t>fdlh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flQZ</a:t>
            </a:r>
            <a:r>
              <a:rPr lang="en-US" sz="1600" dirty="0" smtClean="0">
                <a:latin typeface="Kruti Dev 714" pitchFamily="2" charset="0"/>
              </a:rPr>
              <a:t> ,d </a:t>
            </a:r>
            <a:r>
              <a:rPr lang="en-US" sz="1600" dirty="0" err="1" smtClean="0">
                <a:latin typeface="Kruti Dev 714" pitchFamily="2" charset="0"/>
              </a:rPr>
              <a:t>txg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tgk</a:t>
            </a:r>
            <a:r>
              <a:rPr lang="en-US" sz="1600" dirty="0" smtClean="0">
                <a:latin typeface="Kruti Dev 714" pitchFamily="2" charset="0"/>
              </a:rPr>
              <a:t>¡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og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lkekU</a:t>
            </a:r>
            <a:r>
              <a:rPr lang="en-US" sz="1600" dirty="0" smtClean="0">
                <a:latin typeface="Kruti Dev 714" pitchFamily="2" charset="0"/>
              </a:rPr>
              <a:t>; </a:t>
            </a:r>
            <a:r>
              <a:rPr lang="en-US" sz="1600" dirty="0" err="1" smtClean="0">
                <a:latin typeface="Kruti Dev 714" pitchFamily="2" charset="0"/>
              </a:rPr>
              <a:t>fuoklh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uke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iathd`r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pPr marL="174625" indent="-174625"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 err="1" smtClean="0">
                <a:latin typeface="Kruti Dev 714" pitchFamily="2" charset="0"/>
              </a:rPr>
              <a:t>vPNh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xq.ko</a:t>
            </a:r>
            <a:r>
              <a:rPr lang="en-US" sz="1600" dirty="0" err="1" smtClean="0">
                <a:latin typeface="Kruti Dev 640" pitchFamily="2" charset="0"/>
              </a:rPr>
              <a:t>Ÿk</a:t>
            </a:r>
            <a:r>
              <a:rPr lang="en-US" sz="1600" dirty="0" err="1" smtClean="0">
                <a:latin typeface="Kruti Dev 714" pitchFamily="2" charset="0"/>
              </a:rPr>
              <a:t>k</a:t>
            </a:r>
            <a:r>
              <a:rPr lang="en-US" sz="1600" dirty="0" smtClean="0">
                <a:latin typeface="Kruti Dev 714" pitchFamily="2" charset="0"/>
              </a:rPr>
              <a:t> ;</a:t>
            </a:r>
            <a:r>
              <a:rPr lang="en-US" sz="1600" dirty="0" err="1" smtClean="0">
                <a:latin typeface="Kruti Dev 714" pitchFamily="2" charset="0"/>
              </a:rPr>
              <a:t>qä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fof’k”Vh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vuq:Ik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izR;sd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QksVksxzkQ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gksxkA</a:t>
            </a:r>
            <a:r>
              <a:rPr lang="en-US" sz="1600" dirty="0" smtClean="0">
                <a:latin typeface="Kruti Dev 714" pitchFamily="2" charset="0"/>
              </a:rPr>
              <a:t> ;</a:t>
            </a:r>
            <a:r>
              <a:rPr lang="en-US" sz="1600" dirty="0" err="1" smtClean="0">
                <a:latin typeface="Kruti Dev 714" pitchFamily="2" charset="0"/>
              </a:rPr>
              <a:t>kuh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QksVks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lQsn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i`”BHkwfe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lkFk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vPNh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xq.ko</a:t>
            </a:r>
            <a:r>
              <a:rPr lang="en-US" sz="1600" dirty="0" err="1" smtClean="0">
                <a:latin typeface="Kruti Dev 640" pitchFamily="2" charset="0"/>
              </a:rPr>
              <a:t>Ÿk</a:t>
            </a:r>
            <a:r>
              <a:rPr lang="en-US" sz="1600" dirty="0" err="1" smtClean="0">
                <a:latin typeface="Kruti Dev 714" pitchFamily="2" charset="0"/>
              </a:rPr>
              <a:t>k</a:t>
            </a:r>
            <a:r>
              <a:rPr lang="en-US" sz="1600" dirty="0" smtClean="0">
                <a:latin typeface="Kruti Dev 714" pitchFamily="2" charset="0"/>
              </a:rPr>
              <a:t>  </a:t>
            </a:r>
            <a:r>
              <a:rPr lang="en-US" sz="1600" dirty="0" err="1" smtClean="0">
                <a:latin typeface="Kruti Dev 714" pitchFamily="2" charset="0"/>
              </a:rPr>
              <a:t>okyh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jaxhu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ikliksVZ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vkdkj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/>
              <a:t>(4.5</a:t>
            </a:r>
            <a:r>
              <a:rPr lang="en-US" sz="1600" dirty="0" smtClean="0">
                <a:latin typeface="Kruti Dev 714" pitchFamily="2" charset="0"/>
              </a:rPr>
              <a:t>ls-eh-</a:t>
            </a:r>
            <a:r>
              <a:rPr lang="en-US" sz="1400" dirty="0" smtClean="0"/>
              <a:t>X 3.5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-eh-</a:t>
            </a:r>
            <a:r>
              <a:rPr lang="en-US" sz="1600" dirty="0" smtClean="0"/>
              <a:t>)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uohure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vgLrk</a:t>
            </a:r>
            <a:r>
              <a:rPr lang="en-US" sz="1600" dirty="0" smtClean="0">
                <a:latin typeface="Kruti Dev 714" pitchFamily="2" charset="0"/>
              </a:rPr>
              <a:t>{</a:t>
            </a:r>
            <a:r>
              <a:rPr lang="en-US" sz="1600" dirty="0" err="1" smtClean="0">
                <a:latin typeface="Kruti Dev 714" pitchFamily="2" charset="0"/>
              </a:rPr>
              <a:t>kfjr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QksVks</a:t>
            </a:r>
            <a:r>
              <a:rPr lang="en-US" sz="1600" dirty="0" smtClean="0">
                <a:latin typeface="Kruti Dev 714" pitchFamily="2" charset="0"/>
              </a:rPr>
              <a:t> fn, x, </a:t>
            </a:r>
            <a:r>
              <a:rPr lang="en-US" sz="1600" dirty="0" err="1" smtClean="0">
                <a:latin typeface="Kruti Dev 714" pitchFamily="2" charset="0"/>
              </a:rPr>
              <a:t>LFkku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fpidkbZ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tkuh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pkfg,A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vka</a:t>
            </a:r>
            <a:r>
              <a:rPr lang="en-US" sz="1600" dirty="0" smtClean="0">
                <a:latin typeface="Kruti Dev 714" pitchFamily="2" charset="0"/>
              </a:rPr>
              <a:t>[</a:t>
            </a:r>
            <a:r>
              <a:rPr lang="en-US" sz="1600" dirty="0" err="1" smtClean="0">
                <a:latin typeface="Kruti Dev 714" pitchFamily="2" charset="0"/>
              </a:rPr>
              <a:t>ks</a:t>
            </a:r>
            <a:r>
              <a:rPr lang="en-US" sz="1600" dirty="0" smtClean="0">
                <a:latin typeface="Kruti Dev 714" pitchFamily="2" charset="0"/>
              </a:rPr>
              <a:t> [</a:t>
            </a:r>
            <a:r>
              <a:rPr lang="en-US" sz="1600" dirty="0" err="1" smtClean="0">
                <a:latin typeface="Kruti Dev 714" pitchFamily="2" charset="0"/>
              </a:rPr>
              <a:t>kqyh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gksuh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pkfg</a:t>
            </a:r>
            <a:r>
              <a:rPr lang="en-US" sz="1600" dirty="0" smtClean="0">
                <a:latin typeface="Kruti Dev 714" pitchFamily="2" charset="0"/>
              </a:rPr>
              <a:t>, </a:t>
            </a:r>
            <a:r>
              <a:rPr lang="en-US" sz="1600" dirty="0" err="1" smtClean="0">
                <a:latin typeface="Kruti Dev 714" pitchFamily="2" charset="0"/>
              </a:rPr>
              <a:t>vkSj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psgjs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nksuksa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fdukjs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Li”V</a:t>
            </a:r>
            <a:r>
              <a:rPr lang="en-US" sz="1600" dirty="0" smtClean="0">
                <a:latin typeface="Kruti Dev 714" pitchFamily="2" charset="0"/>
              </a:rPr>
              <a:t> #</a:t>
            </a:r>
            <a:r>
              <a:rPr lang="en-US" sz="1600" dirty="0" err="1" smtClean="0">
                <a:latin typeface="Kruti Dev 714" pitchFamily="2" charset="0"/>
              </a:rPr>
              <a:t>i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fn[</a:t>
            </a:r>
            <a:r>
              <a:rPr lang="en-US" sz="1600" dirty="0" err="1" smtClean="0">
                <a:latin typeface="Kruti Dev 714" pitchFamily="2" charset="0"/>
              </a:rPr>
              <a:t>kkbZ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nsus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pkfg,A</a:t>
            </a:r>
            <a:endParaRPr lang="en-US" sz="1600" dirty="0" smtClean="0">
              <a:latin typeface="Kruti Dev 714" pitchFamily="2" charset="0"/>
            </a:endParaRPr>
          </a:p>
          <a:p>
            <a:pPr marL="174625" indent="-174625"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1600" dirty="0" err="1" smtClean="0">
                <a:latin typeface="Kruti Dev 714" pitchFamily="2" charset="0"/>
              </a:rPr>
              <a:t>v;ksX</a:t>
            </a:r>
            <a:r>
              <a:rPr lang="en-US" sz="1600" dirty="0" smtClean="0">
                <a:latin typeface="Kruti Dev 714" pitchFamily="2" charset="0"/>
              </a:rPr>
              <a:t>; </a:t>
            </a:r>
            <a:r>
              <a:rPr lang="en-US" sz="1600" dirty="0" err="1" smtClean="0">
                <a:latin typeface="Kruti Dev 714" pitchFamily="2" charset="0"/>
              </a:rPr>
              <a:t>ernkrkvksa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uke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lwph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’</a:t>
            </a:r>
            <a:r>
              <a:rPr lang="en-US" sz="1600" dirty="0" err="1" smtClean="0">
                <a:latin typeface="Kruti Dev 714" pitchFamily="2" charset="0"/>
              </a:rPr>
              <a:t>kkfey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ugha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pPr marL="174625" indent="-174625"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1600" dirty="0" err="1" smtClean="0">
                <a:latin typeface="Kruti Dev 714" pitchFamily="2" charset="0"/>
              </a:rPr>
              <a:t>ernkrkvksa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lqfo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gsrq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vuqHkkx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p;u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oa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vko’;drkuqlkj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vuqHkkx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xBu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pPr marL="174625" indent="-174625">
              <a:spcAft>
                <a:spcPts val="6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lHkh</a:t>
            </a:r>
            <a:r>
              <a:rPr lang="en-US" sz="1600" dirty="0" smtClean="0">
                <a:latin typeface="Kruti Dev 714" pitchFamily="2" charset="0"/>
              </a:rPr>
              <a:t> ;</a:t>
            </a:r>
            <a:r>
              <a:rPr lang="en-US" sz="1600" dirty="0" err="1" smtClean="0">
                <a:latin typeface="Kruti Dev 714" pitchFamily="2" charset="0"/>
              </a:rPr>
              <a:t>ksX</a:t>
            </a:r>
            <a:r>
              <a:rPr lang="en-US" sz="1600" dirty="0" smtClean="0">
                <a:latin typeface="Kruti Dev 714" pitchFamily="2" charset="0"/>
              </a:rPr>
              <a:t>; </a:t>
            </a:r>
            <a:r>
              <a:rPr lang="en-US" sz="1600" dirty="0" err="1" smtClean="0">
                <a:latin typeface="Kruti Dev 714" pitchFamily="2" charset="0"/>
              </a:rPr>
              <a:t>ukxfjd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lwph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iathd`r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rFkk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e`r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oa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LFkkukarfjr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fuokZpdksa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igpku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lwph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foyksfir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djus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gsrq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fu;ekuqlkj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dkjZokbZ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x;h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endParaRPr lang="en-US" dirty="0" smtClean="0">
              <a:latin typeface="Kruti Dev 714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85800" y="971550"/>
            <a:ext cx="5334000" cy="38100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,d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LoLFk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] =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qfVjfgr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,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oa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lekos’kh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og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gksxk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b="1" dirty="0" err="1" smtClean="0">
                <a:solidFill>
                  <a:schemeClr val="bg1"/>
                </a:solidFill>
                <a:latin typeface="Kruti Dev 714" pitchFamily="2" charset="0"/>
              </a:rPr>
              <a:t>ftlesa</a:t>
            </a:r>
            <a:r>
              <a:rPr lang="en-US" sz="2000" b="1" dirty="0" smtClean="0">
                <a:solidFill>
                  <a:schemeClr val="bg1"/>
                </a:solidFill>
                <a:latin typeface="Kruti Dev 714" pitchFamily="2" charset="0"/>
              </a:rPr>
              <a:t>%&amp;</a:t>
            </a:r>
            <a:endParaRPr lang="en-US" sz="2000" b="1" dirty="0">
              <a:solidFill>
                <a:schemeClr val="bg1"/>
              </a:solidFill>
              <a:latin typeface="Kruti Dev 714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" y="13525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902879" y="1657348"/>
            <a:ext cx="2145121" cy="2734817"/>
            <a:chOff x="570845" y="1962150"/>
            <a:chExt cx="2134910" cy="2667000"/>
          </a:xfrm>
        </p:grpSpPr>
        <p:pic>
          <p:nvPicPr>
            <p:cNvPr id="4098" name="Picture 2" descr="C:\Users\Chandan\Desktop\Election\Form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0845" y="2081212"/>
              <a:ext cx="1943755" cy="2547938"/>
            </a:xfrm>
            <a:prstGeom prst="rect">
              <a:avLst/>
            </a:prstGeom>
            <a:noFill/>
          </p:spPr>
        </p:pic>
        <p:pic>
          <p:nvPicPr>
            <p:cNvPr id="17" name="Picture 2" descr="C:\Users\Chandan\Desktop\Election\Form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2038350"/>
              <a:ext cx="1943755" cy="2547938"/>
            </a:xfrm>
            <a:prstGeom prst="rect">
              <a:avLst/>
            </a:prstGeom>
            <a:noFill/>
          </p:spPr>
        </p:pic>
        <p:pic>
          <p:nvPicPr>
            <p:cNvPr id="18" name="Picture 2" descr="C:\Users\Chandan\Desktop\Election\Form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1962150"/>
              <a:ext cx="1943755" cy="2547938"/>
            </a:xfrm>
            <a:prstGeom prst="rect">
              <a:avLst/>
            </a:prstGeom>
            <a:noFill/>
          </p:spPr>
        </p:pic>
      </p:grpSp>
      <p:pic>
        <p:nvPicPr>
          <p:cNvPr id="3074" name="Picture 2" descr="C:\Users\Chandan\Desktop\Election\Form 6 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28750"/>
            <a:ext cx="2216727" cy="304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276600" y="1428750"/>
            <a:ext cx="53340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 smtClean="0">
                <a:latin typeface="Kruti Dev 714" pitchFamily="2" charset="0"/>
              </a:rPr>
              <a:t>ernkrk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lwph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esa</a:t>
            </a:r>
            <a:r>
              <a:rPr lang="en-US" sz="2000" dirty="0" smtClean="0">
                <a:latin typeface="Kruti Dev 714" pitchFamily="2" charset="0"/>
              </a:rPr>
              <a:t> ;</a:t>
            </a:r>
            <a:r>
              <a:rPr lang="en-US" sz="2000" dirty="0" err="1" smtClean="0">
                <a:latin typeface="Kruti Dev 714" pitchFamily="2" charset="0"/>
              </a:rPr>
              <a:t>ksX</a:t>
            </a:r>
            <a:r>
              <a:rPr lang="en-US" sz="2000" dirty="0" smtClean="0">
                <a:latin typeface="Kruti Dev 714" pitchFamily="2" charset="0"/>
              </a:rPr>
              <a:t>; </a:t>
            </a:r>
            <a:r>
              <a:rPr lang="en-US" sz="2000" dirty="0" err="1" smtClean="0">
                <a:latin typeface="Kruti Dev 714" pitchFamily="2" charset="0"/>
              </a:rPr>
              <a:t>Hkkjrh</a:t>
            </a:r>
            <a:r>
              <a:rPr lang="en-US" sz="2000" dirty="0" smtClean="0">
                <a:latin typeface="Kruti Dev 714" pitchFamily="2" charset="0"/>
              </a:rPr>
              <a:t>; </a:t>
            </a:r>
            <a:r>
              <a:rPr lang="en-US" sz="2000" dirty="0" err="1" smtClean="0">
                <a:latin typeface="Kruti Dev 714" pitchFamily="2" charset="0"/>
              </a:rPr>
              <a:t>ukxfjdksa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uke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tksM</a:t>
            </a:r>
            <a:r>
              <a:rPr lang="en-US" sz="2000" dirty="0" err="1" smtClean="0">
                <a:latin typeface="Kruti Dev 010" pitchFamily="2" charset="0"/>
              </a:rPr>
              <a:t>+</a:t>
            </a:r>
            <a:r>
              <a:rPr lang="en-US" sz="2000" dirty="0" err="1" smtClean="0">
                <a:latin typeface="Kruti Dev 714" pitchFamily="2" charset="0"/>
              </a:rPr>
              <a:t>us</a:t>
            </a:r>
            <a:r>
              <a:rPr lang="en-US" sz="2000" dirty="0" smtClean="0">
                <a:latin typeface="Kruti Dev 714" pitchFamily="2" charset="0"/>
              </a:rPr>
              <a:t>] </a:t>
            </a:r>
            <a:r>
              <a:rPr lang="en-US" sz="2000" dirty="0" err="1" smtClean="0">
                <a:latin typeface="Kruti Dev 714" pitchFamily="2" charset="0"/>
              </a:rPr>
              <a:t>gVkus</a:t>
            </a:r>
            <a:r>
              <a:rPr lang="en-US" sz="2000" dirty="0" smtClean="0">
                <a:latin typeface="Kruti Dev 714" pitchFamily="2" charset="0"/>
              </a:rPr>
              <a:t>] </a:t>
            </a:r>
            <a:r>
              <a:rPr lang="en-US" sz="2000" dirty="0" err="1" smtClean="0">
                <a:latin typeface="Kruti Dev 714" pitchFamily="2" charset="0"/>
              </a:rPr>
              <a:t>izfof”V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lq</a:t>
            </a:r>
            <a:r>
              <a:rPr lang="en-US" sz="2000" dirty="0" smtClean="0">
                <a:latin typeface="Kruti Dev 714" pitchFamily="2" charset="0"/>
              </a:rPr>
              <a:t>/</a:t>
            </a:r>
            <a:r>
              <a:rPr lang="en-US" sz="2000" dirty="0" err="1" smtClean="0">
                <a:latin typeface="Kruti Dev 714" pitchFamily="2" charset="0"/>
              </a:rPr>
              <a:t>kkj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rFkk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LFkkukUrj.k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gsrq</a:t>
            </a:r>
            <a:r>
              <a:rPr lang="en-US" sz="2000" dirty="0" smtClean="0">
                <a:latin typeface="Kruti Dev 714" pitchFamily="2" charset="0"/>
              </a:rPr>
              <a:t>&amp;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latin typeface="Kruti Dev 714" pitchFamily="2" charset="0"/>
              </a:rPr>
              <a:t> ¼pkj½ </a:t>
            </a:r>
            <a:r>
              <a:rPr lang="en-US" sz="2000" dirty="0" err="1" smtClean="0">
                <a:latin typeface="Kruti Dev 714" pitchFamily="2" charset="0"/>
              </a:rPr>
              <a:t>izdkj</a:t>
            </a:r>
            <a:r>
              <a:rPr lang="en-US" sz="2000" dirty="0" smtClean="0">
                <a:latin typeface="Kruti Dev 714" pitchFamily="2" charset="0"/>
              </a:rPr>
              <a:t> ds </a:t>
            </a:r>
            <a:r>
              <a:rPr lang="en-US" sz="2000" dirty="0" err="1" smtClean="0">
                <a:latin typeface="Kruti Dev 714" pitchFamily="2" charset="0"/>
              </a:rPr>
              <a:t>izi</a:t>
            </a:r>
            <a:r>
              <a:rPr lang="en-US" sz="2000" dirty="0" smtClean="0">
                <a:latin typeface="Kruti Dev 714" pitchFamily="2" charset="0"/>
              </a:rPr>
              <a:t>= </a:t>
            </a:r>
            <a:r>
              <a:rPr lang="en-US" sz="2000" dirty="0" err="1" smtClean="0">
                <a:latin typeface="Kruti Dev 714" pitchFamily="2" charset="0"/>
              </a:rPr>
              <a:t>gksrs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gS</a:t>
            </a:r>
            <a:r>
              <a:rPr lang="en-US" sz="2000" dirty="0" smtClean="0">
                <a:latin typeface="Kruti Dev 714" pitchFamily="2" charset="0"/>
              </a:rPr>
              <a:t>%&amp;</a:t>
            </a:r>
            <a:br>
              <a:rPr lang="en-US" sz="2000" dirty="0" smtClean="0">
                <a:latin typeface="Kruti Dev 714" pitchFamily="2" charset="0"/>
              </a:rPr>
            </a:br>
            <a:endParaRPr lang="en-US" sz="2000" dirty="0" smtClean="0">
              <a:latin typeface="Kruti Dev 714" pitchFamily="2" charset="0"/>
            </a:endParaRPr>
          </a:p>
          <a:p>
            <a:r>
              <a:rPr lang="en-US" sz="2000" dirty="0" smtClean="0">
                <a:latin typeface="Kruti Dev 714" pitchFamily="2" charset="0"/>
              </a:rPr>
              <a:t>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Kruti Dev 714" pitchFamily="2" charset="0"/>
              </a:rPr>
              <a:t>½ </a:t>
            </a:r>
            <a:r>
              <a:rPr lang="en-US" sz="2000" dirty="0" err="1" smtClean="0">
                <a:latin typeface="Kruti Dev 714" pitchFamily="2" charset="0"/>
              </a:rPr>
              <a:t>u;s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ernkrkvksa</a:t>
            </a:r>
            <a:r>
              <a:rPr lang="en-US" sz="2000" dirty="0" smtClean="0">
                <a:latin typeface="Kruti Dev 714" pitchFamily="2" charset="0"/>
              </a:rPr>
              <a:t> ds </a:t>
            </a:r>
            <a:r>
              <a:rPr lang="en-US" sz="2000" dirty="0" err="1" smtClean="0">
                <a:latin typeface="Kruti Dev 714" pitchFamily="2" charset="0"/>
              </a:rPr>
              <a:t>fy;s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vkosnu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</a:t>
            </a:r>
            <a:r>
              <a:rPr lang="en-US" sz="2000" dirty="0" smtClean="0">
                <a:latin typeface="Kruti Dev 714" pitchFamily="2" charset="0"/>
              </a:rPr>
              <a:t>= % </a:t>
            </a:r>
            <a:r>
              <a:rPr lang="en-US" sz="2000" dirty="0" err="1" smtClean="0">
                <a:latin typeface="Kruti Dev 714" pitchFamily="2" charset="0"/>
              </a:rPr>
              <a:t>izi</a:t>
            </a:r>
            <a:r>
              <a:rPr lang="en-US" sz="2000" dirty="0" smtClean="0">
                <a:latin typeface="Kruti Dev 714" pitchFamily="2" charset="0"/>
              </a:rPr>
              <a:t>=&amp;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000" dirty="0" err="1" smtClean="0">
                <a:latin typeface="Kruti Dev 714" pitchFamily="2" charset="0"/>
              </a:rPr>
              <a:t>vkSj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smtClean="0">
                <a:latin typeface="Kruti Dev 714" pitchFamily="2" charset="0"/>
              </a:rPr>
              <a:t>d</a:t>
            </a:r>
            <a:endParaRPr lang="en-US" sz="1600" dirty="0" smtClean="0">
              <a:latin typeface="Kruti Dev 010" pitchFamily="2" charset="0"/>
              <a:cs typeface="Arial" pitchFamily="34" charset="0"/>
            </a:endParaRPr>
          </a:p>
          <a:p>
            <a:r>
              <a:rPr lang="en-US" sz="2000" dirty="0" smtClean="0">
                <a:latin typeface="Kruti Dev 714" pitchFamily="2" charset="0"/>
              </a:rPr>
              <a:t>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Kruti Dev 714" pitchFamily="2" charset="0"/>
              </a:rPr>
              <a:t>½ </a:t>
            </a:r>
            <a:r>
              <a:rPr lang="en-US" sz="2000" dirty="0" err="1" smtClean="0">
                <a:latin typeface="Kruti Dev 714" pitchFamily="2" charset="0"/>
              </a:rPr>
              <a:t>uke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dks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lfEefyr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djus@gVkus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izLrko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fy;s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</a:t>
            </a:r>
            <a:r>
              <a:rPr lang="en-US" sz="2000" dirty="0" smtClean="0">
                <a:latin typeface="Kruti Dev 714" pitchFamily="2" charset="0"/>
              </a:rPr>
              <a:t>{</a:t>
            </a:r>
            <a:r>
              <a:rPr lang="en-US" sz="2000" dirty="0" err="1" smtClean="0">
                <a:latin typeface="Kruti Dev 714" pitchFamily="2" charset="0"/>
              </a:rPr>
              <a:t>ksi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gsrq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vkosnu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izi</a:t>
            </a:r>
            <a:r>
              <a:rPr lang="en-US" sz="2000" dirty="0" smtClean="0">
                <a:latin typeface="Kruti Dev 714" pitchFamily="2" charset="0"/>
              </a:rPr>
              <a:t>= &amp;</a:t>
            </a:r>
            <a:r>
              <a:rPr lang="en-US" dirty="0" smtClean="0"/>
              <a:t>7</a:t>
            </a:r>
            <a:r>
              <a:rPr lang="en-US" sz="2000" dirty="0" smtClean="0">
                <a:latin typeface="Kruti Dev 714" pitchFamily="2" charset="0"/>
              </a:rPr>
              <a:t>-</a:t>
            </a:r>
          </a:p>
          <a:p>
            <a:r>
              <a:rPr lang="en-US" sz="2000" dirty="0" smtClean="0">
                <a:latin typeface="Kruti Dev 714" pitchFamily="2" charset="0"/>
              </a:rPr>
              <a:t>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Kruti Dev 714" pitchFamily="2" charset="0"/>
              </a:rPr>
              <a:t>½ </a:t>
            </a:r>
            <a:r>
              <a:rPr lang="en-US" sz="2000" dirty="0" err="1" smtClean="0">
                <a:latin typeface="Kruti Dev 714" pitchFamily="2" charset="0"/>
              </a:rPr>
              <a:t>fo|eku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fuokZpd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ukekoyh@bZ-ih-vkbZ-lh</a:t>
            </a:r>
            <a:r>
              <a:rPr lang="en-US" sz="2000" dirty="0" smtClean="0">
                <a:latin typeface="Kruti Dev 714" pitchFamily="2" charset="0"/>
              </a:rPr>
              <a:t>- </a:t>
            </a:r>
            <a:r>
              <a:rPr lang="en-US" sz="2000" dirty="0" smtClean="0"/>
              <a:t>(EPIC) </a:t>
            </a:r>
            <a:r>
              <a:rPr lang="en-US" sz="2000" dirty="0" err="1" smtClean="0">
                <a:latin typeface="Kruti Dev 714" pitchFamily="2" charset="0"/>
              </a:rPr>
              <a:t>izfrLFkkiu@fnO;kaxtu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fpUgkafdr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djus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laca</a:t>
            </a:r>
            <a:r>
              <a:rPr lang="en-US" sz="2000" dirty="0" smtClean="0">
                <a:latin typeface="Kruti Dev 714" pitchFamily="2" charset="0"/>
              </a:rPr>
              <a:t>/</a:t>
            </a:r>
            <a:r>
              <a:rPr lang="en-US" sz="2000" dirty="0" err="1" smtClean="0">
                <a:latin typeface="Kruti Dev 714" pitchFamily="2" charset="0"/>
              </a:rPr>
              <a:t>kh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izfof”V;ksa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dk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lq</a:t>
            </a:r>
            <a:r>
              <a:rPr lang="en-US" sz="2000" dirty="0" smtClean="0">
                <a:latin typeface="Kruti Dev 714" pitchFamily="2" charset="0"/>
              </a:rPr>
              <a:t>/</a:t>
            </a:r>
            <a:r>
              <a:rPr lang="en-US" sz="2000" dirty="0" err="1" smtClean="0">
                <a:latin typeface="Kruti Dev 714" pitchFamily="2" charset="0"/>
              </a:rPr>
              <a:t>kkj@fuokl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LFkkukUrj.k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gsrq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vkosnu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izi</a:t>
            </a:r>
            <a:r>
              <a:rPr lang="en-US" sz="2000" dirty="0" smtClean="0">
                <a:latin typeface="Kruti Dev 714" pitchFamily="2" charset="0"/>
              </a:rPr>
              <a:t>= &amp;</a:t>
            </a:r>
            <a:r>
              <a:rPr lang="en-US" dirty="0" smtClean="0"/>
              <a:t>8</a:t>
            </a:r>
            <a:r>
              <a:rPr lang="en-US" sz="2000" dirty="0" smtClean="0">
                <a:latin typeface="Kruti Dev 714" pitchFamily="2" charset="0"/>
              </a:rPr>
              <a:t>-</a:t>
            </a:r>
            <a:endParaRPr lang="en-US" sz="2000" dirty="0">
              <a:latin typeface="Kruti Dev 714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620895" y="552450"/>
            <a:ext cx="1902211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u="sng" dirty="0" err="1" smtClean="0">
                <a:solidFill>
                  <a:srgbClr val="0070C0"/>
                </a:solidFill>
                <a:latin typeface="Kruti Dev 714" pitchFamily="2" charset="0"/>
              </a:rPr>
              <a:t>izi</a:t>
            </a:r>
            <a:r>
              <a:rPr lang="en-US" sz="2600" b="1" u="sng" dirty="0" smtClean="0">
                <a:solidFill>
                  <a:srgbClr val="0070C0"/>
                </a:solidFill>
                <a:latin typeface="Kruti Dev 714" pitchFamily="2" charset="0"/>
              </a:rPr>
              <a:t>= </a:t>
            </a:r>
            <a:r>
              <a:rPr lang="en-US" sz="2000" b="1" dirty="0" smtClean="0">
                <a:solidFill>
                  <a:srgbClr val="0070C0"/>
                </a:solidFill>
              </a:rPr>
              <a:t>(Forms)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Chandan\Desktop\Election\Fo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57350"/>
            <a:ext cx="2514600" cy="288212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685800" y="12763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124200" y="1428750"/>
            <a:ext cx="5638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err="1" smtClean="0">
                <a:latin typeface="Kruti Dev 714" pitchFamily="2" charset="0"/>
              </a:rPr>
              <a:t>fuokZpd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iathdj.k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fu;e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smtClean="0"/>
              <a:t>1960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fu;e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smtClean="0"/>
              <a:t>14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çkoèkku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çR;sd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nkok</a:t>
            </a:r>
            <a:r>
              <a:rPr lang="en-US" sz="1600" dirty="0" smtClean="0">
                <a:latin typeface="Kruti Dev 714" pitchFamily="2" charset="0"/>
              </a:rPr>
              <a:t> ;k </a:t>
            </a:r>
            <a:r>
              <a:rPr lang="en-US" sz="1600" dirty="0" err="1" smtClean="0">
                <a:latin typeface="Kruti Dev 714" pitchFamily="2" charset="0"/>
              </a:rPr>
              <a:t>vkifÙk</a:t>
            </a:r>
            <a:r>
              <a:rPr lang="en-US" sz="1600" dirty="0" smtClean="0">
                <a:latin typeface="Kruti Dev 714" pitchFamily="2" charset="0"/>
              </a:rPr>
              <a:t> ;k </a:t>
            </a:r>
            <a:r>
              <a:rPr lang="en-US" sz="1600" dirty="0" err="1" smtClean="0">
                <a:latin typeface="Kruti Dev 714" pitchFamily="2" charset="0"/>
              </a:rPr>
              <a:t>rks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fuokZpd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jftLVªhdj.k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vfèkdkjh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</a:t>
            </a:r>
            <a:r>
              <a:rPr lang="en-US" sz="1600" dirty="0" smtClean="0">
                <a:latin typeface="Kruti Dev 714" pitchFamily="2" charset="0"/>
              </a:rPr>
              <a:t> ;k </a:t>
            </a:r>
            <a:r>
              <a:rPr lang="en-US" sz="1600" dirty="0" err="1" smtClean="0">
                <a:latin typeface="Kruti Dev 714" pitchFamily="2" charset="0"/>
              </a:rPr>
              <a:t>mlds</a:t>
            </a:r>
            <a:r>
              <a:rPr lang="en-US" sz="1600" dirty="0" smtClean="0">
                <a:latin typeface="Kruti Dev 714" pitchFamily="2" charset="0"/>
              </a:rPr>
              <a:t> }</a:t>
            </a:r>
            <a:r>
              <a:rPr lang="en-US" sz="1600" dirty="0" err="1" smtClean="0">
                <a:latin typeface="Kruti Dev 714" pitchFamily="2" charset="0"/>
              </a:rPr>
              <a:t>kjk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ukfer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sls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vU</a:t>
            </a:r>
            <a:r>
              <a:rPr lang="en-US" sz="1600" dirty="0" smtClean="0">
                <a:latin typeface="Kruti Dev 714" pitchFamily="2" charset="0"/>
              </a:rPr>
              <a:t>; </a:t>
            </a:r>
            <a:r>
              <a:rPr lang="en-US" sz="1600" dirty="0" err="1" smtClean="0">
                <a:latin typeface="Kruti Dev 714" pitchFamily="2" charset="0"/>
              </a:rPr>
              <a:t>vfèkdkjh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çLrqr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tk,xh</a:t>
            </a:r>
            <a:r>
              <a:rPr lang="en-US" sz="1600" dirty="0" smtClean="0">
                <a:latin typeface="Kruti Dev 714" pitchFamily="2" charset="0"/>
              </a:rPr>
              <a:t>] ;k </a:t>
            </a:r>
            <a:r>
              <a:rPr lang="en-US" sz="1600" dirty="0" err="1" smtClean="0">
                <a:latin typeface="Kruti Dev 714" pitchFamily="2" charset="0"/>
              </a:rPr>
              <a:t>Mkd</a:t>
            </a:r>
            <a:r>
              <a:rPr lang="en-US" sz="1600" dirty="0" smtClean="0">
                <a:latin typeface="Kruti Dev 714" pitchFamily="2" charset="0"/>
              </a:rPr>
              <a:t> }</a:t>
            </a:r>
            <a:r>
              <a:rPr lang="en-US" sz="1600" dirty="0" err="1" smtClean="0">
                <a:latin typeface="Kruti Dev 714" pitchFamily="2" charset="0"/>
              </a:rPr>
              <a:t>kjk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fuokZpd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jftLVªhdj.k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vfèkdkjh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Hksth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tk,xh</a:t>
            </a:r>
            <a:r>
              <a:rPr lang="en-US" sz="1600" dirty="0" smtClean="0">
                <a:latin typeface="Kruti Dev 714" pitchFamily="2" charset="0"/>
              </a:rPr>
              <a:t>] ;k </a:t>
            </a:r>
            <a:r>
              <a:rPr lang="en-US" sz="1600" dirty="0" err="1" smtClean="0">
                <a:latin typeface="Kruti Dev 714" pitchFamily="2" charset="0"/>
              </a:rPr>
              <a:t>bysDV</a:t>
            </a:r>
            <a:r>
              <a:rPr lang="en-US" sz="1600" dirty="0" smtClean="0">
                <a:latin typeface="Kruti Dev 714" pitchFamily="2" charset="0"/>
              </a:rPr>
              <a:t>ª‚</a:t>
            </a:r>
            <a:r>
              <a:rPr lang="en-US" sz="1600" dirty="0" err="1" smtClean="0">
                <a:latin typeface="Kruti Dev 714" pitchFamily="2" charset="0"/>
              </a:rPr>
              <a:t>fud</a:t>
            </a:r>
            <a:r>
              <a:rPr lang="en-US" sz="1600" dirty="0" smtClean="0">
                <a:latin typeface="Kruti Dev 714" pitchFamily="2" charset="0"/>
              </a:rPr>
              <a:t> :</a:t>
            </a:r>
            <a:r>
              <a:rPr lang="en-US" sz="1600" dirty="0" err="1" smtClean="0">
                <a:latin typeface="Kruti Dev 714" pitchFamily="2" charset="0"/>
              </a:rPr>
              <a:t>i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fuokZpu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iathdj.k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vfèkdkjh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izLrqr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tk;sxh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r>
              <a:rPr lang="en-US" sz="1600" dirty="0" err="1" smtClean="0">
                <a:latin typeface="Kruti Dev 714" pitchFamily="2" charset="0"/>
              </a:rPr>
              <a:t>ernkrk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ikl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izi</a:t>
            </a:r>
            <a:r>
              <a:rPr lang="en-US" sz="1600" dirty="0" smtClean="0">
                <a:latin typeface="Kruti Dev 714" pitchFamily="2" charset="0"/>
              </a:rPr>
              <a:t>= </a:t>
            </a:r>
            <a:r>
              <a:rPr lang="en-US" sz="1600" dirty="0" err="1" smtClean="0">
                <a:latin typeface="Kruti Dev 714" pitchFamily="2" charset="0"/>
              </a:rPr>
              <a:t>tek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djus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rjhds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gaS</a:t>
            </a:r>
            <a:r>
              <a:rPr lang="en-US" sz="1600" dirty="0" smtClean="0">
                <a:latin typeface="Kruti Dev 714" pitchFamily="2" charset="0"/>
              </a:rPr>
              <a:t> %&amp;</a:t>
            </a:r>
          </a:p>
          <a:p>
            <a:r>
              <a:rPr lang="en-US" sz="700" dirty="0" smtClean="0">
                <a:latin typeface="Kruti Dev 714" pitchFamily="2" charset="0"/>
              </a:rPr>
              <a:t> </a:t>
            </a:r>
            <a:endParaRPr lang="en-US" sz="1600" dirty="0" smtClean="0">
              <a:latin typeface="Kruti Dev 714" pitchFamily="2" charset="0"/>
            </a:endParaRPr>
          </a:p>
          <a:p>
            <a:r>
              <a:rPr lang="en-US" sz="1600" dirty="0" smtClean="0"/>
              <a:t> 1. </a:t>
            </a:r>
            <a:r>
              <a:rPr lang="en-US" sz="1600" dirty="0" err="1" smtClean="0">
                <a:latin typeface="Kruti Dev 714" pitchFamily="2" charset="0"/>
              </a:rPr>
              <a:t>vkWQykbZu</a:t>
            </a:r>
            <a:r>
              <a:rPr lang="en-US" sz="1600" dirty="0" smtClean="0">
                <a:latin typeface="Kruti Dev 714" pitchFamily="2" charset="0"/>
              </a:rPr>
              <a:t> % </a:t>
            </a:r>
            <a:r>
              <a:rPr lang="en-US" sz="1600" dirty="0" err="1" smtClean="0">
                <a:latin typeface="Kruti Dev 714" pitchFamily="2" charset="0"/>
              </a:rPr>
              <a:t>ernku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dsUnz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inkf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/>
              <a:t>(B.L.O)</a:t>
            </a:r>
            <a:r>
              <a:rPr lang="en-US" sz="1400" dirty="0" smtClean="0">
                <a:latin typeface="Kruti Dev 714" pitchFamily="2" charset="0"/>
              </a:rPr>
              <a:t> ]</a:t>
            </a:r>
            <a:r>
              <a:rPr lang="en-US" sz="1400" dirty="0" smtClean="0"/>
              <a:t>  </a:t>
            </a:r>
            <a:r>
              <a:rPr lang="en-US" sz="1600" dirty="0" err="1" smtClean="0">
                <a:latin typeface="Kruti Dev 714" pitchFamily="2" charset="0"/>
              </a:rPr>
              <a:t>lgk;d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fupkZpd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fuca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inkf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/>
              <a:t>(AERO)</a:t>
            </a:r>
            <a:r>
              <a:rPr lang="en-US" sz="14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fuokZpd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fuca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inkf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/>
              <a:t>(ERO)</a:t>
            </a:r>
            <a:r>
              <a:rPr lang="en-US" sz="14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ftyk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fuokZpu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inkf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/>
              <a:t>(DEO)</a:t>
            </a:r>
            <a:r>
              <a:rPr lang="en-US" sz="1600" dirty="0" smtClean="0">
                <a:latin typeface="Kruti Dev 714" pitchFamily="2" charset="0"/>
              </a:rPr>
              <a:t>,</a:t>
            </a:r>
            <a:r>
              <a:rPr lang="en-US" sz="1600" dirty="0" err="1" smtClean="0">
                <a:latin typeface="Kruti Dev 714" pitchFamily="2" charset="0"/>
              </a:rPr>
              <a:t>oa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eq</a:t>
            </a:r>
            <a:r>
              <a:rPr lang="en-US" sz="1600" dirty="0" smtClean="0">
                <a:latin typeface="Kruti Dev 714" pitchFamily="2" charset="0"/>
              </a:rPr>
              <a:t>[; </a:t>
            </a:r>
            <a:r>
              <a:rPr lang="en-US" sz="1600" dirty="0" err="1" smtClean="0">
                <a:latin typeface="Kruti Dev 714" pitchFamily="2" charset="0"/>
              </a:rPr>
              <a:t>fuokZpu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inkf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/>
              <a:t>(CEO)</a:t>
            </a:r>
            <a:r>
              <a:rPr lang="en-US" sz="14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dk;kZy</a:t>
            </a:r>
            <a:r>
              <a:rPr lang="en-US" sz="1600" dirty="0" smtClean="0">
                <a:latin typeface="Kruti Dev 714" pitchFamily="2" charset="0"/>
              </a:rPr>
              <a:t>;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izi</a:t>
            </a:r>
            <a:r>
              <a:rPr lang="en-US" sz="1600" dirty="0" smtClean="0">
                <a:latin typeface="Kruti Dev 714" pitchFamily="2" charset="0"/>
              </a:rPr>
              <a:t>= </a:t>
            </a:r>
            <a:r>
              <a:rPr lang="en-US" sz="1600" dirty="0" err="1" smtClean="0">
                <a:latin typeface="Kruti Dev 714" pitchFamily="2" charset="0"/>
              </a:rPr>
              <a:t>nkf</a:t>
            </a:r>
            <a:r>
              <a:rPr lang="en-US" sz="1600" dirty="0" smtClean="0">
                <a:latin typeface="Kruti Dev 714" pitchFamily="2" charset="0"/>
              </a:rPr>
              <a:t>[</a:t>
            </a:r>
            <a:r>
              <a:rPr lang="en-US" sz="1600" dirty="0" err="1" smtClean="0">
                <a:latin typeface="Kruti Dev 714" pitchFamily="2" charset="0"/>
              </a:rPr>
              <a:t>ky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fd;k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ldrk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vFkok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mDr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LFkkuksa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Mkd</a:t>
            </a:r>
            <a:r>
              <a:rPr lang="en-US" sz="1600" dirty="0" smtClean="0">
                <a:latin typeface="Kruti Dev 714" pitchFamily="2" charset="0"/>
              </a:rPr>
              <a:t> }</a:t>
            </a:r>
            <a:r>
              <a:rPr lang="en-US" sz="1600" dirty="0" err="1" smtClean="0">
                <a:latin typeface="Kruti Dev 714" pitchFamily="2" charset="0"/>
              </a:rPr>
              <a:t>kjk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izi</a:t>
            </a:r>
            <a:r>
              <a:rPr lang="en-US" sz="1600" dirty="0" smtClean="0">
                <a:latin typeface="Kruti Dev 714" pitchFamily="2" charset="0"/>
              </a:rPr>
              <a:t>= </a:t>
            </a:r>
            <a:r>
              <a:rPr lang="en-US" sz="1600" dirty="0" err="1" smtClean="0">
                <a:latin typeface="Kruti Dev 714" pitchFamily="2" charset="0"/>
              </a:rPr>
              <a:t>Hksts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ldrs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gSaA</a:t>
            </a:r>
            <a:r>
              <a:rPr lang="en-US" sz="1600" dirty="0" smtClean="0">
                <a:latin typeface="Kruti Dev 714" pitchFamily="2" charset="0"/>
              </a:rPr>
              <a:t> </a:t>
            </a:r>
          </a:p>
          <a:p>
            <a:pPr marL="342900" indent="-342900"/>
            <a:r>
              <a:rPr lang="en-US" sz="400" dirty="0" smtClean="0">
                <a:latin typeface="Kruti Dev 714" pitchFamily="2" charset="0"/>
              </a:rPr>
              <a:t> </a:t>
            </a:r>
            <a:endParaRPr lang="en-US" sz="1600" dirty="0" smtClean="0">
              <a:latin typeface="Kruti Dev 714" pitchFamily="2" charset="0"/>
            </a:endParaRPr>
          </a:p>
          <a:p>
            <a:r>
              <a:rPr lang="en-US" sz="1600" dirty="0" smtClean="0"/>
              <a:t>2.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vkWuykbZu</a:t>
            </a:r>
            <a:r>
              <a:rPr lang="en-US" sz="1600" dirty="0" smtClean="0">
                <a:latin typeface="Kruti Dev 714" pitchFamily="2" charset="0"/>
              </a:rPr>
              <a:t> % </a:t>
            </a:r>
            <a:r>
              <a:rPr lang="en-US" sz="1600" dirty="0" smtClean="0"/>
              <a:t> </a:t>
            </a:r>
            <a:r>
              <a:rPr lang="en-US" sz="1400" dirty="0" smtClean="0"/>
              <a:t>www.nvsp.in</a:t>
            </a:r>
            <a:r>
              <a:rPr lang="en-US" sz="1400" dirty="0" smtClean="0"/>
              <a:t>, Voter Helpline App</a:t>
            </a:r>
            <a:r>
              <a:rPr lang="en-US" sz="1400" dirty="0" smtClean="0">
                <a:latin typeface="Kruti Dev 714" pitchFamily="2" charset="0"/>
              </a:rPr>
              <a:t> </a:t>
            </a:r>
            <a:r>
              <a:rPr lang="en-US" sz="1600" dirty="0" smtClean="0">
                <a:latin typeface="Kruti Dev 714" pitchFamily="2" charset="0"/>
              </a:rPr>
              <a:t>,</a:t>
            </a:r>
            <a:r>
              <a:rPr lang="en-US" sz="1600" dirty="0" err="1" smtClean="0">
                <a:latin typeface="Kruti Dev 714" pitchFamily="2" charset="0"/>
              </a:rPr>
              <a:t>oa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oksVj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iksVZy</a:t>
            </a:r>
            <a:r>
              <a:rPr lang="en-US" sz="1600" dirty="0" smtClean="0">
                <a:latin typeface="Kruti Dev 714" pitchFamily="2" charset="0"/>
              </a:rPr>
              <a:t> ds }</a:t>
            </a:r>
            <a:r>
              <a:rPr lang="en-US" sz="1600" dirty="0" err="1" smtClean="0">
                <a:latin typeface="Kruti Dev 714" pitchFamily="2" charset="0"/>
              </a:rPr>
              <a:t>kjk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nkos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vkSj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vkifÙk;ka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ntZ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djk;h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ldrh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</a:t>
            </a:r>
            <a:r>
              <a:rPr lang="en-US" sz="1600" dirty="0" smtClean="0">
                <a:latin typeface="Kruti Dev 714" pitchFamily="2" charset="0"/>
              </a:rPr>
              <a:t> A</a:t>
            </a:r>
          </a:p>
          <a:p>
            <a:r>
              <a:rPr lang="en-US" sz="1600" dirty="0" smtClean="0"/>
              <a:t>3.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/>
              <a:t>Garuda App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ek</a:t>
            </a:r>
            <a:r>
              <a:rPr lang="en-US" sz="1600" dirty="0" smtClean="0">
                <a:latin typeface="Kruti Dev 714" pitchFamily="2" charset="0"/>
              </a:rPr>
              <a:t>/;e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ernku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dsUnz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inkf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/>
              <a:t>(B.L.O.)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Kruti Dev 714" pitchFamily="2" charset="0"/>
              </a:rPr>
              <a:t>nkos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oa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vkifÙk;ksa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ntZ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djsxk</a:t>
            </a:r>
            <a:r>
              <a:rPr lang="en-US" sz="1600" dirty="0" smtClean="0">
                <a:latin typeface="Kruti Dev 714" pitchFamily="2" charset="0"/>
              </a:rPr>
              <a:t> A</a:t>
            </a:r>
            <a:endParaRPr lang="en-US" sz="1600" dirty="0">
              <a:latin typeface="Kruti Dev 714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514600" y="552450"/>
            <a:ext cx="4114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nkos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vkSj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vkifÙk;ka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ntZ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djus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rjhdk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1581150"/>
            <a:ext cx="7467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ü"/>
            </a:pPr>
            <a:endParaRPr lang="en-US" sz="2000" dirty="0" smtClean="0">
              <a:latin typeface="Kruti Dev 714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2763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handan\Desktop\Election\9Z_2102.w018.n001.735B.p15.735 [Converted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04950"/>
            <a:ext cx="2527685" cy="3124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2667000" y="1962150"/>
            <a:ext cx="62484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buFont typeface="Wingdings" pitchFamily="2" charset="2"/>
              <a:buChar char="ü"/>
            </a:pP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Mkd</a:t>
            </a:r>
            <a:r>
              <a:rPr lang="en-US" sz="1600" dirty="0" smtClean="0">
                <a:latin typeface="Kruti Dev 714" pitchFamily="2" charset="0"/>
              </a:rPr>
              <a:t> }</a:t>
            </a:r>
            <a:r>
              <a:rPr lang="en-US" sz="1600" dirty="0" err="1" smtClean="0">
                <a:latin typeface="Kruti Dev 714" pitchFamily="2" charset="0"/>
              </a:rPr>
              <a:t>kjk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Fkksd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Hksts</a:t>
            </a:r>
            <a:r>
              <a:rPr lang="en-US" sz="1600" dirty="0" smtClean="0">
                <a:latin typeface="Kruti Dev 714" pitchFamily="2" charset="0"/>
              </a:rPr>
              <a:t> x, </a:t>
            </a:r>
            <a:r>
              <a:rPr lang="en-US" sz="1600" dirty="0" err="1" smtClean="0">
                <a:latin typeface="Kruti Dev 714" pitchFamily="2" charset="0"/>
              </a:rPr>
              <a:t>nkoksa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vkSj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vkifÙk;ksa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Hkh</a:t>
            </a:r>
            <a:r>
              <a:rPr lang="en-US" sz="1600" dirty="0" smtClean="0">
                <a:latin typeface="Kruti Dev 714" pitchFamily="2" charset="0"/>
              </a:rPr>
              <a:t> ;</a:t>
            </a:r>
            <a:r>
              <a:rPr lang="en-US" sz="1600" dirty="0" err="1" smtClean="0">
                <a:latin typeface="Kruti Dev 714" pitchFamily="2" charset="0"/>
              </a:rPr>
              <a:t>gh</a:t>
            </a:r>
            <a:r>
              <a:rPr lang="en-US" sz="1600" dirty="0" smtClean="0">
                <a:latin typeface="Kruti Dev 714" pitchFamily="2" charset="0"/>
              </a:rPr>
              <a:t> fl)</a:t>
            </a:r>
            <a:r>
              <a:rPr lang="en-US" sz="1600" dirty="0" err="1" smtClean="0">
                <a:latin typeface="Kruti Dev 714" pitchFamily="2" charset="0"/>
              </a:rPr>
              <a:t>kar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ykxw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gksxkA</a:t>
            </a:r>
            <a:r>
              <a:rPr lang="en-US" sz="1600" dirty="0" smtClean="0">
                <a:latin typeface="Kruti Dev 714" pitchFamily="2" charset="0"/>
              </a:rPr>
              <a:t> ^</a:t>
            </a:r>
            <a:r>
              <a:rPr lang="en-US" sz="1600" dirty="0" err="1" smtClean="0">
                <a:latin typeface="Kruti Dev 714" pitchFamily="2" charset="0"/>
              </a:rPr>
              <a:t>Fkksd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</a:t>
            </a:r>
            <a:r>
              <a:rPr lang="en-US" sz="1600" dirty="0" smtClean="0">
                <a:latin typeface="Kruti Dev 714" pitchFamily="2" charset="0"/>
              </a:rPr>
              <a:t>*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vFkZ</a:t>
            </a:r>
            <a:r>
              <a:rPr lang="en-US" sz="1600" dirty="0" smtClean="0">
                <a:latin typeface="Kruti Dev 714" pitchFamily="2" charset="0"/>
              </a:rPr>
              <a:t> mu </a:t>
            </a:r>
            <a:r>
              <a:rPr lang="en-US" sz="1600" dirty="0" err="1" smtClean="0">
                <a:latin typeface="Kruti Dev 714" pitchFamily="2" charset="0"/>
              </a:rPr>
              <a:t>vkosnuksa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gksxk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tks</a:t>
            </a:r>
            <a:r>
              <a:rPr lang="en-US" sz="1600" dirty="0" smtClean="0">
                <a:latin typeface="Kruti Dev 714" pitchFamily="2" charset="0"/>
              </a:rPr>
              <a:t> ,d </a:t>
            </a:r>
            <a:r>
              <a:rPr lang="en-US" sz="1600" dirty="0" err="1" smtClean="0">
                <a:latin typeface="Kruti Dev 714" pitchFamily="2" charset="0"/>
              </a:rPr>
              <a:t>O;fä</a:t>
            </a:r>
            <a:r>
              <a:rPr lang="en-US" sz="1600" dirty="0" smtClean="0">
                <a:latin typeface="Kruti Dev 714" pitchFamily="2" charset="0"/>
              </a:rPr>
              <a:t> }</a:t>
            </a:r>
            <a:r>
              <a:rPr lang="en-US" sz="1600" dirty="0" err="1" smtClean="0">
                <a:latin typeface="Kruti Dev 714" pitchFamily="2" charset="0"/>
              </a:rPr>
              <a:t>kjk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dbZ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vU</a:t>
            </a:r>
            <a:r>
              <a:rPr lang="en-US" sz="1600" dirty="0" smtClean="0">
                <a:latin typeface="Kruti Dev 714" pitchFamily="2" charset="0"/>
              </a:rPr>
              <a:t>; </a:t>
            </a:r>
            <a:r>
              <a:rPr lang="en-US" sz="1600" dirty="0" err="1" smtClean="0">
                <a:latin typeface="Kruti Dev 714" pitchFamily="2" charset="0"/>
              </a:rPr>
              <a:t>O;fä;ksa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vksj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izLrqr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</a:t>
            </a:r>
            <a:r>
              <a:rPr lang="en-US" sz="1600" dirty="0" smtClean="0">
                <a:latin typeface="Kruti Dev 714" pitchFamily="2" charset="0"/>
              </a:rPr>
              <a:t>, </a:t>
            </a:r>
            <a:r>
              <a:rPr lang="en-US" sz="1600" dirty="0" err="1" smtClean="0">
                <a:latin typeface="Kruti Dev 714" pitchFamily="2" charset="0"/>
              </a:rPr>
              <a:t>tkrs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tks</a:t>
            </a:r>
            <a:r>
              <a:rPr lang="en-US" sz="1600" dirty="0" smtClean="0">
                <a:latin typeface="Kruti Dev 714" pitchFamily="2" charset="0"/>
              </a:rPr>
              <a:t> ,d </a:t>
            </a:r>
            <a:r>
              <a:rPr lang="en-US" sz="1600" dirty="0" err="1" smtClean="0">
                <a:latin typeface="Kruti Dev 714" pitchFamily="2" charset="0"/>
              </a:rPr>
              <a:t>gh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ifjokj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lacaf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ugha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gSA</a:t>
            </a:r>
            <a:endParaRPr lang="en-US" sz="1600" dirty="0" smtClean="0">
              <a:latin typeface="Kruti Dev 714" pitchFamily="2" charset="0"/>
            </a:endParaRPr>
          </a:p>
          <a:p>
            <a:pPr marL="182563" indent="-182563">
              <a:buFont typeface="Wingdings" pitchFamily="2" charset="2"/>
              <a:buChar char="ü"/>
            </a:pPr>
            <a:r>
              <a:rPr lang="en-US" sz="1600" dirty="0" smtClean="0">
                <a:latin typeface="Kruti Dev 714" pitchFamily="2" charset="0"/>
              </a:rPr>
              <a:t> ,d </a:t>
            </a:r>
            <a:r>
              <a:rPr lang="en-US" sz="1600" dirty="0" err="1" smtClean="0">
                <a:latin typeface="Kruti Dev 714" pitchFamily="2" charset="0"/>
              </a:rPr>
              <a:t>gh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fyQkQs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Mkys</a:t>
            </a:r>
            <a:r>
              <a:rPr lang="en-US" sz="1600" dirty="0" smtClean="0">
                <a:latin typeface="Kruti Dev 714" pitchFamily="2" charset="0"/>
              </a:rPr>
              <a:t> x, </a:t>
            </a:r>
            <a:r>
              <a:rPr lang="en-US" sz="1600" dirty="0" err="1" smtClean="0">
                <a:latin typeface="Kruti Dev 714" pitchFamily="2" charset="0"/>
              </a:rPr>
              <a:t>vkosnu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Hkh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Fkksd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xBu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djrs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gSaA</a:t>
            </a:r>
            <a:endParaRPr lang="en-US" sz="1600" dirty="0" smtClean="0">
              <a:latin typeface="Kruti Dev 714" pitchFamily="2" charset="0"/>
            </a:endParaRPr>
          </a:p>
          <a:p>
            <a:pPr marL="182563" indent="-182563">
              <a:buFont typeface="Wingdings" pitchFamily="2" charset="2"/>
              <a:buChar char="ü"/>
            </a:pP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gkykafd</a:t>
            </a:r>
            <a:r>
              <a:rPr lang="en-US" sz="1600" dirty="0" smtClean="0">
                <a:latin typeface="Kruti Dev 714" pitchFamily="2" charset="0"/>
              </a:rPr>
              <a:t>] ,d </a:t>
            </a:r>
            <a:r>
              <a:rPr lang="en-US" sz="1600" dirty="0" err="1" smtClean="0">
                <a:latin typeface="Kruti Dev 714" pitchFamily="2" charset="0"/>
              </a:rPr>
              <a:t>gh</a:t>
            </a:r>
            <a:r>
              <a:rPr lang="en-US" sz="1600" dirty="0" smtClean="0">
                <a:latin typeface="Kruti Dev 714" pitchFamily="2" charset="0"/>
              </a:rPr>
              <a:t> ?</a:t>
            </a:r>
            <a:r>
              <a:rPr lang="en-US" sz="1600" dirty="0" err="1" smtClean="0">
                <a:latin typeface="Kruti Dev 714" pitchFamily="2" charset="0"/>
              </a:rPr>
              <a:t>kj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lnL;ksa</a:t>
            </a:r>
            <a:r>
              <a:rPr lang="en-US" sz="1600" dirty="0" smtClean="0">
                <a:latin typeface="Kruti Dev 714" pitchFamily="2" charset="0"/>
              </a:rPr>
              <a:t>] ;</a:t>
            </a:r>
            <a:r>
              <a:rPr lang="en-US" sz="1600" dirty="0" err="1" smtClean="0">
                <a:latin typeface="Kruti Dev 714" pitchFamily="2" charset="0"/>
              </a:rPr>
              <a:t>kuh</a:t>
            </a:r>
            <a:r>
              <a:rPr lang="en-US" sz="1600" dirty="0" smtClean="0">
                <a:latin typeface="Kruti Dev 714" pitchFamily="2" charset="0"/>
              </a:rPr>
              <a:t> ,d </a:t>
            </a:r>
            <a:r>
              <a:rPr lang="en-US" sz="1600" dirty="0" err="1" smtClean="0">
                <a:latin typeface="Kruti Dev 714" pitchFamily="2" charset="0"/>
              </a:rPr>
              <a:t>gh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ifjokj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lacaf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O;fäxr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</a:t>
            </a:r>
            <a:r>
              <a:rPr lang="en-US" sz="1600" dirty="0" smtClean="0">
                <a:latin typeface="Kruti Dev 714" pitchFamily="2" charset="0"/>
              </a:rPr>
              <a:t>] ,d </a:t>
            </a:r>
            <a:r>
              <a:rPr lang="en-US" sz="1600" dirty="0" err="1" smtClean="0">
                <a:latin typeface="Kruti Dev 714" pitchFamily="2" charset="0"/>
              </a:rPr>
              <a:t>lkFk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izLrqr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</a:t>
            </a:r>
            <a:r>
              <a:rPr lang="en-US" sz="1600" dirty="0" smtClean="0">
                <a:latin typeface="Kruti Dev 714" pitchFamily="2" charset="0"/>
              </a:rPr>
              <a:t>, x,] </a:t>
            </a:r>
            <a:r>
              <a:rPr lang="en-US" sz="1600" dirty="0" err="1" smtClean="0">
                <a:latin typeface="Kruti Dev 714" pitchFamily="2" charset="0"/>
              </a:rPr>
              <a:t>Lohdkj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fd</a:t>
            </a:r>
            <a:r>
              <a:rPr lang="en-US" sz="1600" dirty="0" smtClean="0">
                <a:latin typeface="Kruti Dev 714" pitchFamily="2" charset="0"/>
              </a:rPr>
              <a:t>, </a:t>
            </a:r>
            <a:r>
              <a:rPr lang="en-US" sz="1600" dirty="0" err="1" smtClean="0">
                <a:latin typeface="Kruti Dev 714" pitchFamily="2" charset="0"/>
              </a:rPr>
              <a:t>tk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ldrs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gSaA</a:t>
            </a:r>
            <a:endParaRPr lang="en-US" sz="1600" dirty="0" smtClean="0">
              <a:latin typeface="Kruti Dev 714" pitchFamily="2" charset="0"/>
            </a:endParaRPr>
          </a:p>
          <a:p>
            <a:pPr marL="182563" indent="-182563">
              <a:buFont typeface="Wingdings" pitchFamily="2" charset="2"/>
              <a:buChar char="ü"/>
            </a:pP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pquko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vk;ksx</a:t>
            </a:r>
            <a:r>
              <a:rPr lang="en-US" sz="1600" dirty="0" smtClean="0">
                <a:latin typeface="Kruti Dev 714" pitchFamily="2" charset="0"/>
              </a:rPr>
              <a:t> us </a:t>
            </a:r>
            <a:r>
              <a:rPr lang="en-US" sz="1600" dirty="0" err="1" smtClean="0">
                <a:latin typeface="Kruti Dev 714" pitchFamily="2" charset="0"/>
              </a:rPr>
              <a:t>Hkh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bl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ekeys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dqN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NwV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jktuhfrd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nyksa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cwFk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Lrj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tsaVksa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</a:t>
            </a:r>
            <a:r>
              <a:rPr lang="en-US" sz="1600" dirty="0" smtClean="0">
                <a:latin typeface="Kruti Dev 714" pitchFamily="2" charset="0"/>
              </a:rPr>
              <a:t> ,d </a:t>
            </a:r>
            <a:r>
              <a:rPr lang="en-US" sz="1600" dirty="0" err="1" smtClean="0">
                <a:latin typeface="Kruti Dev 714" pitchFamily="2" charset="0"/>
              </a:rPr>
              <a:t>fnu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nkf</a:t>
            </a:r>
            <a:r>
              <a:rPr lang="en-US" sz="1600" dirty="0" smtClean="0">
                <a:latin typeface="Kruti Dev 714" pitchFamily="2" charset="0"/>
              </a:rPr>
              <a:t>[</a:t>
            </a:r>
            <a:r>
              <a:rPr lang="en-US" sz="1600" dirty="0" err="1" smtClean="0">
                <a:latin typeface="Kruti Dev 714" pitchFamily="2" charset="0"/>
              </a:rPr>
              <a:t>ky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djus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vuqefr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lacaf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cwFk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ysoy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tsaV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sls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vkosnuksa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izk:Ik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vkSj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vkosnuksa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lwph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esa</a:t>
            </a:r>
            <a:r>
              <a:rPr lang="en-US" sz="1600" dirty="0" smtClean="0">
                <a:latin typeface="Kruti Dev 714" pitchFamily="2" charset="0"/>
              </a:rPr>
              <a:t> ,d </a:t>
            </a:r>
            <a:r>
              <a:rPr lang="en-US" sz="1600" dirty="0" err="1" smtClean="0">
                <a:latin typeface="Kruti Dev 714" pitchFamily="2" charset="0"/>
              </a:rPr>
              <a:t>fyf</a:t>
            </a:r>
            <a:r>
              <a:rPr lang="en-US" sz="1600" dirty="0" smtClean="0">
                <a:latin typeface="Kruti Dev 714" pitchFamily="2" charset="0"/>
              </a:rPr>
              <a:t>[</a:t>
            </a:r>
            <a:r>
              <a:rPr lang="en-US" sz="1600" dirty="0" err="1" smtClean="0">
                <a:latin typeface="Kruti Dev 714" pitchFamily="2" charset="0"/>
              </a:rPr>
              <a:t>kr</a:t>
            </a:r>
            <a:r>
              <a:rPr lang="en-US" sz="1600" dirty="0" smtClean="0">
                <a:latin typeface="Kruti Dev 714" pitchFamily="2" charset="0"/>
              </a:rPr>
              <a:t> ?</a:t>
            </a:r>
            <a:r>
              <a:rPr lang="en-US" sz="1600" dirty="0" err="1" smtClean="0">
                <a:latin typeface="Kruti Dev 714" pitchFamily="2" charset="0"/>
              </a:rPr>
              <a:t>kks”k.kk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lkFk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izLrqr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djsxkA</a:t>
            </a:r>
            <a:r>
              <a:rPr lang="en-US" sz="1600" dirty="0" smtClean="0">
                <a:latin typeface="Kruti Dev 714" pitchFamily="2" charset="0"/>
              </a:rPr>
              <a:t> ;fn </a:t>
            </a:r>
            <a:r>
              <a:rPr lang="en-US" sz="1600" dirty="0" err="1" smtClean="0">
                <a:latin typeface="Kruti Dev 714" pitchFamily="2" charset="0"/>
              </a:rPr>
              <a:t>dksbZ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cwFk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ysoy</a:t>
            </a:r>
            <a:r>
              <a:rPr lang="en-US" sz="1600" dirty="0" smtClean="0">
                <a:latin typeface="Kruti Dev 714" pitchFamily="2" charset="0"/>
              </a:rPr>
              <a:t> ,</a:t>
            </a:r>
            <a:r>
              <a:rPr lang="en-US" sz="1600" dirty="0" err="1" smtClean="0">
                <a:latin typeface="Kruti Dev 714" pitchFamily="2" charset="0"/>
              </a:rPr>
              <a:t>tsaV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laf</a:t>
            </a:r>
            <a:r>
              <a:rPr lang="en-US" sz="1600" dirty="0" smtClean="0">
                <a:latin typeface="Kruti Dev 714" pitchFamily="2" charset="0"/>
              </a:rPr>
              <a:t>{</a:t>
            </a:r>
            <a:r>
              <a:rPr lang="en-US" sz="1600" dirty="0" err="1" smtClean="0">
                <a:latin typeface="Kruti Dev 714" pitchFamily="2" charset="0"/>
              </a:rPr>
              <a:t>kIr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iqujh</a:t>
            </a:r>
            <a:r>
              <a:rPr lang="en-US" sz="1600" dirty="0" smtClean="0">
                <a:latin typeface="Kruti Dev 714" pitchFamily="2" charset="0"/>
              </a:rPr>
              <a:t>{</a:t>
            </a:r>
            <a:r>
              <a:rPr lang="en-US" sz="1600" dirty="0" err="1" smtClean="0">
                <a:latin typeface="Kruti Dev 714" pitchFamily="2" charset="0"/>
              </a:rPr>
              <a:t>k.k</a:t>
            </a:r>
            <a:r>
              <a:rPr lang="en-US" sz="1600" dirty="0" smtClean="0">
                <a:latin typeface="Kruti Dev 714" pitchFamily="2" charset="0"/>
              </a:rPr>
              <a:t> dh </a:t>
            </a:r>
            <a:r>
              <a:rPr lang="en-US" sz="1600" dirty="0" err="1" smtClean="0">
                <a:latin typeface="Kruti Dev 714" pitchFamily="2" charset="0"/>
              </a:rPr>
              <a:t>vof</a:t>
            </a:r>
            <a:r>
              <a:rPr lang="en-US" sz="1600" dirty="0" smtClean="0">
                <a:latin typeface="Kruti Dev 714" pitchFamily="2" charset="0"/>
              </a:rPr>
              <a:t>/k </a:t>
            </a:r>
            <a:r>
              <a:rPr lang="en-US" sz="1600" dirty="0" err="1" smtClean="0">
                <a:latin typeface="Kruti Dev 714" pitchFamily="2" charset="0"/>
              </a:rPr>
              <a:t>ds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nkSjku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vkosnu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izLrqr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djrk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gS</a:t>
            </a:r>
            <a:r>
              <a:rPr lang="en-US" sz="1600" dirty="0" smtClean="0">
                <a:latin typeface="Kruti Dev 714" pitchFamily="2" charset="0"/>
              </a:rPr>
              <a:t>] </a:t>
            </a:r>
            <a:r>
              <a:rPr lang="en-US" sz="1600" dirty="0" err="1" smtClean="0">
                <a:latin typeface="Kruti Dev 714" pitchFamily="2" charset="0"/>
              </a:rPr>
              <a:t>rks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fuokZpd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iathdj.k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lgk;d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fuokZpd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iathdj.k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vf</a:t>
            </a:r>
            <a:r>
              <a:rPr lang="en-US" sz="1600" dirty="0" smtClean="0">
                <a:latin typeface="Kruti Dev 714" pitchFamily="2" charset="0"/>
              </a:rPr>
              <a:t>/</a:t>
            </a:r>
            <a:r>
              <a:rPr lang="en-US" sz="1600" dirty="0" err="1" smtClean="0">
                <a:latin typeface="Kruti Dev 714" pitchFamily="2" charset="0"/>
              </a:rPr>
              <a:t>kdkjh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O;fäxr</a:t>
            </a:r>
            <a:r>
              <a:rPr lang="en-US" sz="1600" dirty="0" smtClean="0">
                <a:latin typeface="Kruti Dev 714" pitchFamily="2" charset="0"/>
              </a:rPr>
              <a:t> :</a:t>
            </a:r>
            <a:r>
              <a:rPr lang="en-US" sz="1600" dirty="0" err="1" smtClean="0">
                <a:latin typeface="Kruti Dev 714" pitchFamily="2" charset="0"/>
              </a:rPr>
              <a:t>Ik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ls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ØkWl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lR;kiu</a:t>
            </a:r>
            <a:r>
              <a:rPr lang="en-US" sz="1600" dirty="0" smtClean="0">
                <a:latin typeface="Kruti Dev 714" pitchFamily="2" charset="0"/>
              </a:rPr>
              <a:t> </a:t>
            </a:r>
            <a:r>
              <a:rPr lang="en-US" sz="1600" dirty="0" err="1" smtClean="0">
                <a:latin typeface="Kruti Dev 714" pitchFamily="2" charset="0"/>
              </a:rPr>
              <a:t>djsaxs</a:t>
            </a:r>
            <a:r>
              <a:rPr lang="en-US" sz="1600" dirty="0" smtClean="0">
                <a:latin typeface="Kruti Dev 714" pitchFamily="2" charset="0"/>
              </a:rPr>
              <a:t> A</a:t>
            </a:r>
            <a:endParaRPr lang="en-US" sz="1600" dirty="0">
              <a:latin typeface="Kruti Dev 714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514600" y="552450"/>
            <a:ext cx="4114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Fkksd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vkosnu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Lohdkj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ugha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fd;s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tk;saxs</a:t>
            </a:r>
            <a:endParaRPr lang="en-US" sz="2600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1581150"/>
            <a:ext cx="7467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ü"/>
            </a:pPr>
            <a:endParaRPr lang="en-US" sz="2000" dirty="0" smtClean="0">
              <a:latin typeface="Kruti Dev 714" pitchFamily="2" charset="0"/>
            </a:endParaRPr>
          </a:p>
        </p:txBody>
      </p:sp>
      <p:pic>
        <p:nvPicPr>
          <p:cNvPr id="7170" name="Picture 2" descr="C:\Users\Chandan\Desktop\Election\1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2571750"/>
            <a:ext cx="2743200" cy="171593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85800" y="1276350"/>
            <a:ext cx="7620000" cy="1588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762000" y="135255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 smtClean="0">
                <a:latin typeface="Kruti Dev 714" pitchFamily="2" charset="0"/>
              </a:rPr>
              <a:t>fdlh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Hkh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O;fä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laxBu</a:t>
            </a:r>
            <a:r>
              <a:rPr lang="en-US" sz="2000" dirty="0" smtClean="0">
                <a:latin typeface="Kruti Dev 714" pitchFamily="2" charset="0"/>
              </a:rPr>
              <a:t> }</a:t>
            </a:r>
            <a:r>
              <a:rPr lang="en-US" sz="2000" dirty="0" err="1" smtClean="0">
                <a:latin typeface="Kruti Dev 714" pitchFamily="2" charset="0"/>
              </a:rPr>
              <a:t>kjk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Fkksd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esa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izLrqr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fd</a:t>
            </a:r>
            <a:r>
              <a:rPr lang="en-US" sz="2000" dirty="0" smtClean="0">
                <a:latin typeface="Kruti Dev 714" pitchFamily="2" charset="0"/>
              </a:rPr>
              <a:t>, x, </a:t>
            </a:r>
            <a:r>
              <a:rPr lang="en-US" sz="2000" dirty="0" err="1" smtClean="0">
                <a:latin typeface="Kruti Dev 714" pitchFamily="2" charset="0"/>
              </a:rPr>
              <a:t>nkoksa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vkSj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vkifÙk;ksa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ij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fopkj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ugha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fd;k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tkuk</a:t>
            </a:r>
            <a:r>
              <a:rPr lang="en-US" sz="2000" dirty="0" smtClean="0">
                <a:latin typeface="Kruti Dev 714" pitchFamily="2" charset="0"/>
              </a:rPr>
              <a:t> </a:t>
            </a:r>
            <a:r>
              <a:rPr lang="en-US" sz="2000" dirty="0" err="1" smtClean="0">
                <a:latin typeface="Kruti Dev 714" pitchFamily="2" charset="0"/>
              </a:rPr>
              <a:t>pkfg</a:t>
            </a:r>
            <a:r>
              <a:rPr lang="en-US" sz="2000" dirty="0" smtClean="0">
                <a:latin typeface="Kruti Dev 714" pitchFamily="2" charset="0"/>
              </a:rPr>
              <a:t>, A</a:t>
            </a:r>
            <a:endParaRPr lang="en-US" sz="2000" dirty="0">
              <a:latin typeface="Kruti Dev 71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78577"/>
            <a:ext cx="667272" cy="60054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021801" y="1772641"/>
            <a:ext cx="3797222" cy="284752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/>
          <a:p>
            <a:endParaRPr lang="en-US" sz="1000" dirty="0">
              <a:latin typeface="Kruti Dev 714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24109" y="3071816"/>
            <a:ext cx="7119792" cy="653010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/>
          <a:p>
            <a:pPr algn="ctr"/>
            <a:r>
              <a:rPr lang="en-US" sz="5000" b="1" dirty="0">
                <a:latin typeface="Kruti Dev 101 " pitchFamily="2" charset="0"/>
              </a:rPr>
              <a:t>/</a:t>
            </a:r>
            <a:r>
              <a:rPr lang="en-US" sz="5000" b="1" dirty="0" err="1">
                <a:latin typeface="Kruti Dev 101 " pitchFamily="2" charset="0"/>
              </a:rPr>
              <a:t>kU;okn</a:t>
            </a:r>
            <a:endParaRPr lang="en-US" sz="5000" b="1" dirty="0">
              <a:latin typeface="Kruti Dev 101 " pitchFamily="2" charset="0"/>
            </a:endParaRPr>
          </a:p>
        </p:txBody>
      </p:sp>
      <p:pic>
        <p:nvPicPr>
          <p:cNvPr id="10" name="Picture 6" descr="C:\Users\Chandan\Desktop\Election\1979763 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5368" y="2964659"/>
            <a:ext cx="2373264" cy="1122133"/>
          </a:xfrm>
          <a:prstGeom prst="rect">
            <a:avLst/>
          </a:prstGeom>
          <a:noFill/>
        </p:spPr>
      </p:pic>
      <p:pic>
        <p:nvPicPr>
          <p:cNvPr id="11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5381" y="714362"/>
            <a:ext cx="2893239" cy="2169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6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038350"/>
            <a:ext cx="5334000" cy="1981200"/>
          </a:xfrm>
        </p:spPr>
        <p:txBody>
          <a:bodyPr>
            <a:noAutofit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R.P. Act, 1950 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dh /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kkjk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[k</a:t>
            </a:r>
            <a:r>
              <a:rPr lang="en-US" sz="1800" dirty="0" smtClean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vkyksd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esa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fuokZpd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fuca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ku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inkf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kdkjh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,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sls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O;fDr;ksa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dks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fuokZpu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{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=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fy;s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fuokZpd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ukekoyh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rS;kj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vkSj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iqujh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k.k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djus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fy;s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fu;ksftr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dj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ldsxk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]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tSlk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og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ruti Dev 714" pitchFamily="2" charset="0"/>
              </a:rPr>
              <a:t>Bhd</a:t>
            </a:r>
            <a:r>
              <a:rPr lang="en-US" sz="2400" dirty="0">
                <a:solidFill>
                  <a:schemeClr val="tx1"/>
                </a:solidFill>
                <a:latin typeface="Kruti Dev 714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le&gt;</a:t>
            </a:r>
            <a:r>
              <a:rPr lang="en-US" sz="2400" dirty="0" err="1" smtClean="0">
                <a:solidFill>
                  <a:schemeClr val="tx1"/>
                </a:solidFill>
                <a:latin typeface="Kruti Dev 714" pitchFamily="2" charset="0"/>
              </a:rPr>
              <a:t>ss</a:t>
            </a:r>
            <a:r>
              <a:rPr lang="en-US" sz="2400" dirty="0" smtClean="0">
                <a:solidFill>
                  <a:schemeClr val="tx1"/>
                </a:solidFill>
                <a:latin typeface="Kruti Dev 714" pitchFamily="2" charset="0"/>
              </a:rPr>
              <a:t> A</a:t>
            </a:r>
            <a:endParaRPr lang="en-US" sz="2400" dirty="0">
              <a:solidFill>
                <a:schemeClr val="tx1"/>
              </a:solidFill>
              <a:latin typeface="Kruti Dev 714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57400" y="2114550"/>
            <a:ext cx="5867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Kruti Dev 714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352800" y="1200150"/>
            <a:ext cx="4876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dsUnz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inkf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kdkjh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(B.L.O) 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dh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fu;qfDr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dSls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gksrh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gS</a:t>
            </a:r>
            <a:endParaRPr lang="en-US" sz="26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pic>
        <p:nvPicPr>
          <p:cNvPr id="15362" name="Picture 2" descr="C:\Users\Render PC\Downloads\team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85913"/>
            <a:ext cx="2357437" cy="235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295400" y="742950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dsUnz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inkf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kdkjh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(B.L.O)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dk;Z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nkf;Ro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D;k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gS</a:t>
            </a:r>
            <a:endParaRPr lang="en-US" sz="26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6" name="Line Callout 1 25"/>
          <p:cNvSpPr/>
          <p:nvPr/>
        </p:nvSpPr>
        <p:spPr>
          <a:xfrm>
            <a:off x="152400" y="3867150"/>
            <a:ext cx="2354249" cy="609600"/>
          </a:xfrm>
          <a:prstGeom prst="borderCallout1">
            <a:avLst>
              <a:gd name="adj1" fmla="val 18753"/>
              <a:gd name="adj2" fmla="val 111455"/>
              <a:gd name="adj3" fmla="val 326"/>
              <a:gd name="adj4" fmla="val 98623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Line Callout 1 23"/>
          <p:cNvSpPr/>
          <p:nvPr/>
        </p:nvSpPr>
        <p:spPr>
          <a:xfrm>
            <a:off x="449249" y="2547897"/>
            <a:ext cx="2286000" cy="609600"/>
          </a:xfrm>
          <a:prstGeom prst="borderCallout1">
            <a:avLst>
              <a:gd name="adj1" fmla="val 57970"/>
              <a:gd name="adj2" fmla="val 118864"/>
              <a:gd name="adj3" fmla="val 326"/>
              <a:gd name="adj4" fmla="val 100362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2495550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vius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lkSais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x;s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ernku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dsUnz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dh </a:t>
            </a:r>
            <a:r>
              <a:rPr lang="en-IN" sz="2000" dirty="0" err="1" smtClean="0">
                <a:solidFill>
                  <a:schemeClr val="bg1"/>
                </a:solidFill>
                <a:latin typeface="Kruti Dev 714" pitchFamily="2" charset="0"/>
              </a:rPr>
              <a:t>pkSgíh</a:t>
            </a:r>
            <a:r>
              <a:rPr lang="en-IN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dh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iwjh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tkudkjh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714" pitchFamily="2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2971800" y="1504950"/>
            <a:ext cx="2895600" cy="533400"/>
          </a:xfrm>
          <a:prstGeom prst="borderCallout1">
            <a:avLst>
              <a:gd name="adj1" fmla="val 131330"/>
              <a:gd name="adj2" fmla="val 54008"/>
              <a:gd name="adj3" fmla="val 98050"/>
              <a:gd name="adj4" fmla="val 53993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3873974"/>
            <a:ext cx="2590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mls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lkSais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x,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Hkkx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xgu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v/;;u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71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581150"/>
            <a:ext cx="2743200" cy="381000"/>
          </a:xfrm>
        </p:spPr>
        <p:txBody>
          <a:bodyPr>
            <a:no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,d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ernku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dsanz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vf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kdkj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{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=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sp>
        <p:nvSpPr>
          <p:cNvPr id="28" name="Line Callout 1 27"/>
          <p:cNvSpPr/>
          <p:nvPr/>
        </p:nvSpPr>
        <p:spPr>
          <a:xfrm flipH="1">
            <a:off x="6248400" y="2571750"/>
            <a:ext cx="2362200" cy="381000"/>
          </a:xfrm>
          <a:prstGeom prst="borderCallout1">
            <a:avLst>
              <a:gd name="adj1" fmla="val 91136"/>
              <a:gd name="adj2" fmla="val 116837"/>
              <a:gd name="adj3" fmla="val -1761"/>
              <a:gd name="adj4" fmla="val 98623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248400" y="2546755"/>
            <a:ext cx="2286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nkok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,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oa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vkifÙk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izkIr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djuk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714" pitchFamily="2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0591800" y="1200150"/>
            <a:ext cx="2362200" cy="669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?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kj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&amp;?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kj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tkdj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ekbxzs’ku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VªkalQj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@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f’kf¶Vax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dh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tkap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743200" y="2244192"/>
            <a:ext cx="3520440" cy="3580520"/>
            <a:chOff x="2908207" y="2513187"/>
            <a:chExt cx="3520440" cy="3580520"/>
          </a:xfrm>
        </p:grpSpPr>
        <p:sp>
          <p:nvSpPr>
            <p:cNvPr id="12" name="Arc 11"/>
            <p:cNvSpPr/>
            <p:nvPr/>
          </p:nvSpPr>
          <p:spPr>
            <a:xfrm rot="20009471">
              <a:off x="2976409" y="2535945"/>
              <a:ext cx="3419781" cy="3557762"/>
            </a:xfrm>
            <a:prstGeom prst="arc">
              <a:avLst>
                <a:gd name="adj1" fmla="val 11130254"/>
                <a:gd name="adj2" fmla="val 2898334"/>
              </a:avLst>
            </a:prstGeom>
            <a:ln w="127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60807" y="2513187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289207" y="3145545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08207" y="4212345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56207" y="3145545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337207" y="3983745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Line Callout 1 31"/>
          <p:cNvSpPr/>
          <p:nvPr/>
        </p:nvSpPr>
        <p:spPr>
          <a:xfrm flipH="1">
            <a:off x="6556510" y="3659093"/>
            <a:ext cx="2362200" cy="609600"/>
          </a:xfrm>
          <a:prstGeom prst="borderCallout1">
            <a:avLst>
              <a:gd name="adj1" fmla="val 13906"/>
              <a:gd name="adj2" fmla="val 114030"/>
              <a:gd name="adj3" fmla="val 326"/>
              <a:gd name="adj4" fmla="val 100362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556510" y="3606746"/>
            <a:ext cx="2362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LFkkukarfjr@e`r@xSj&amp;ekStwnk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ernkrkvksa</a:t>
            </a:r>
            <a:r>
              <a:rPr lang="en-US" sz="2000" dirty="0">
                <a:solidFill>
                  <a:schemeClr val="bg1"/>
                </a:solidFill>
                <a:latin typeface="Kruti Dev 714" pitchFamily="2" charset="0"/>
              </a:rPr>
              <a:t> dh </a:t>
            </a:r>
            <a:r>
              <a:rPr lang="en-US" sz="2000" dirty="0" err="1">
                <a:solidFill>
                  <a:schemeClr val="bg1"/>
                </a:solidFill>
                <a:latin typeface="Kruti Dev 714" pitchFamily="2" charset="0"/>
              </a:rPr>
              <a:t>igpku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352800" y="2506050"/>
            <a:ext cx="2209800" cy="1979326"/>
            <a:chOff x="3352800" y="2506050"/>
            <a:chExt cx="2209800" cy="1979326"/>
          </a:xfrm>
        </p:grpSpPr>
        <p:sp>
          <p:nvSpPr>
            <p:cNvPr id="35" name="Oval 34"/>
            <p:cNvSpPr/>
            <p:nvPr/>
          </p:nvSpPr>
          <p:spPr>
            <a:xfrm>
              <a:off x="3352800" y="4409176"/>
              <a:ext cx="22098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37" name="Picture 1" descr="C:\Users\Chandan\Desktop\Election\Female Charactor.png"/>
            <p:cNvPicPr>
              <a:picLocks noChangeAspect="1" noChangeArrowheads="1"/>
            </p:cNvPicPr>
            <p:nvPr/>
          </p:nvPicPr>
          <p:blipFill>
            <a:blip r:embed="rId4" cstate="print"/>
            <a:srcRect l="35700" r="33469"/>
            <a:stretch>
              <a:fillRect/>
            </a:stretch>
          </p:blipFill>
          <p:spPr bwMode="auto">
            <a:xfrm>
              <a:off x="3581400" y="2506050"/>
              <a:ext cx="1752600" cy="19452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352800" y="742950"/>
            <a:ext cx="5257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dsUnz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inkf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kdkjh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(B.L.O)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dk;Z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nkf;Ro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D;k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gS</a:t>
            </a:r>
            <a:endParaRPr lang="en-US" sz="26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8" name="Line Callout 1 27"/>
          <p:cNvSpPr/>
          <p:nvPr/>
        </p:nvSpPr>
        <p:spPr>
          <a:xfrm flipH="1">
            <a:off x="3276600" y="1962150"/>
            <a:ext cx="5410200" cy="2414547"/>
          </a:xfrm>
          <a:prstGeom prst="borderCallout1">
            <a:avLst>
              <a:gd name="adj1" fmla="val 27296"/>
              <a:gd name="adj2" fmla="val 123813"/>
              <a:gd name="adj3" fmla="val 1190"/>
              <a:gd name="adj4" fmla="val 100160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505200" y="2190750"/>
            <a:ext cx="5029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mä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Hkkx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xkaoksa@Vksyksa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yxkrkj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nkSjk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djsaxs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LFkkuh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yksxksa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fo’ks”k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: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xkao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cqtqxksZa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tehuh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Lrj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fuokZfpr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çfrfufèk;ksa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lkFk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ckrphr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djsaxs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ukekoyh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e`r@LFkkukarfjr@MqfIydsV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ernkrkvksa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ukeksa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dh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igpku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djsaxs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ftudh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dkuwu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çklafxd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çkoèkkuksa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rgr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iathdj.k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vfèkdkjh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}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kjk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gVk;k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tkuk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vko’;d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gSA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-536056" y="2395523"/>
            <a:ext cx="3419781" cy="3557762"/>
            <a:chOff x="2976409" y="2535945"/>
            <a:chExt cx="3419781" cy="3557762"/>
          </a:xfrm>
        </p:grpSpPr>
        <p:sp>
          <p:nvSpPr>
            <p:cNvPr id="12" name="Arc 11"/>
            <p:cNvSpPr/>
            <p:nvPr/>
          </p:nvSpPr>
          <p:spPr>
            <a:xfrm rot="20009471">
              <a:off x="2976409" y="2535945"/>
              <a:ext cx="3419781" cy="3557762"/>
            </a:xfrm>
            <a:prstGeom prst="arc">
              <a:avLst>
                <a:gd name="adj1" fmla="val 11130254"/>
                <a:gd name="adj2" fmla="val 3616300"/>
              </a:avLst>
            </a:prstGeom>
            <a:ln w="127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47307" y="2724150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156830" y="4679856"/>
            <a:ext cx="22098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Chandan\Desktop\Election\People 07.png"/>
          <p:cNvPicPr>
            <a:picLocks noChangeAspect="1" noChangeArrowheads="1"/>
          </p:cNvPicPr>
          <p:nvPr/>
        </p:nvPicPr>
        <p:blipFill>
          <a:blip r:embed="rId4" cstate="print"/>
          <a:srcRect b="57508"/>
          <a:stretch>
            <a:fillRect/>
          </a:stretch>
        </p:blipFill>
        <p:spPr bwMode="auto">
          <a:xfrm>
            <a:off x="499730" y="2550459"/>
            <a:ext cx="1524000" cy="2180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990600" y="742950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dsUnz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inkf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kdkjh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 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</a:rPr>
              <a:t>(B.L.O)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dk;Z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nkf;Ro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D;k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gS</a:t>
            </a:r>
            <a:endParaRPr lang="en-US" sz="26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8" name="Line Callout 1 27"/>
          <p:cNvSpPr/>
          <p:nvPr/>
        </p:nvSpPr>
        <p:spPr>
          <a:xfrm>
            <a:off x="457200" y="1809750"/>
            <a:ext cx="5105400" cy="1447799"/>
          </a:xfrm>
          <a:prstGeom prst="borderCallout1">
            <a:avLst>
              <a:gd name="adj1" fmla="val 57933"/>
              <a:gd name="adj2" fmla="val 127689"/>
              <a:gd name="adj3" fmla="val 247"/>
              <a:gd name="adj4" fmla="val 99224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33400" y="1853640"/>
            <a:ext cx="5029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18 -19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vk;q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oxZ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;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qokvksa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efgykvksa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NwVs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gq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, ;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ksX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ukxfjdksa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ukekadu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fo’ks”k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è;ku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nsus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lkFk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lwph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dfe;ksa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dh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igpku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vkSj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vko’;d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lqèkkjkRed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mik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fy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dsaæ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vkadM</a:t>
            </a:r>
            <a:r>
              <a:rPr lang="en-US" sz="2000" dirty="0" err="1" smtClean="0">
                <a:solidFill>
                  <a:schemeClr val="bg1"/>
                </a:solidFill>
                <a:latin typeface="Kruti Dev 010" pitchFamily="2" charset="0"/>
              </a:rPr>
              <a:t>+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fo’kys”k.kA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20009471">
            <a:off x="6093344" y="2452673"/>
            <a:ext cx="3419781" cy="3557762"/>
          </a:xfrm>
          <a:prstGeom prst="arc">
            <a:avLst>
              <a:gd name="adj1" fmla="val 10413234"/>
              <a:gd name="adj2" fmla="val 3616300"/>
            </a:avLst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34200" y="2612694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33448" y="4095750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1 12"/>
          <p:cNvSpPr/>
          <p:nvPr/>
        </p:nvSpPr>
        <p:spPr>
          <a:xfrm>
            <a:off x="457200" y="3639686"/>
            <a:ext cx="4648200" cy="990600"/>
          </a:xfrm>
          <a:prstGeom prst="borderCallout1">
            <a:avLst>
              <a:gd name="adj1" fmla="val 50537"/>
              <a:gd name="adj2" fmla="val 120986"/>
              <a:gd name="adj3" fmla="val 247"/>
              <a:gd name="adj4" fmla="val 99224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26576" y="3638550"/>
            <a:ext cx="4448032" cy="991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ukekoyh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fuokZpdksa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dh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orZuh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] 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dkfèkd@MqfIydsV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çfof”V;k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¡]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Hkkx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‘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kh”kZ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ys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[k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i`”B</a:t>
            </a:r>
            <a:r>
              <a:rPr lang="en-US" sz="16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(Part header Page)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QksVks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vkfn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dh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tkap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* A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05600" y="2834218"/>
            <a:ext cx="2209800" cy="1990326"/>
            <a:chOff x="6705600" y="2834218"/>
            <a:chExt cx="2209800" cy="1990326"/>
          </a:xfrm>
        </p:grpSpPr>
        <p:sp>
          <p:nvSpPr>
            <p:cNvPr id="20" name="Oval 19"/>
            <p:cNvSpPr/>
            <p:nvPr/>
          </p:nvSpPr>
          <p:spPr>
            <a:xfrm>
              <a:off x="6705600" y="4748344"/>
              <a:ext cx="22098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" descr="C:\Users\Chandan\Desktop\Election\Female Charactor.png"/>
            <p:cNvPicPr>
              <a:picLocks noChangeAspect="1" noChangeArrowheads="1"/>
            </p:cNvPicPr>
            <p:nvPr/>
          </p:nvPicPr>
          <p:blipFill>
            <a:blip r:embed="rId4" cstate="print"/>
            <a:srcRect l="70855" r="-1034"/>
            <a:stretch>
              <a:fillRect/>
            </a:stretch>
          </p:blipFill>
          <p:spPr bwMode="auto">
            <a:xfrm>
              <a:off x="6934200" y="2834218"/>
              <a:ext cx="1752600" cy="19873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57200" y="742950"/>
            <a:ext cx="8153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dsUnz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inkf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kdkjh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 </a:t>
            </a:r>
            <a:r>
              <a:rPr lang="en-US" sz="2600" b="1" dirty="0" smtClean="0">
                <a:solidFill>
                  <a:srgbClr val="0070C0"/>
                </a:solidFill>
              </a:rPr>
              <a:t>(B.L.O) 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dk;Z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nkf;Ro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D;k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gS</a:t>
            </a:r>
            <a:endParaRPr lang="en-US" sz="26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sp>
        <p:nvSpPr>
          <p:cNvPr id="26" name="Line Callout 1 25"/>
          <p:cNvSpPr/>
          <p:nvPr/>
        </p:nvSpPr>
        <p:spPr>
          <a:xfrm>
            <a:off x="152400" y="3562350"/>
            <a:ext cx="2647788" cy="1371600"/>
          </a:xfrm>
          <a:prstGeom prst="borderCallout1">
            <a:avLst>
              <a:gd name="adj1" fmla="val 58838"/>
              <a:gd name="adj2" fmla="val 112796"/>
              <a:gd name="adj3" fmla="val 326"/>
              <a:gd name="adj4" fmla="val 98623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Line Callout 1 21"/>
          <p:cNvSpPr/>
          <p:nvPr/>
        </p:nvSpPr>
        <p:spPr>
          <a:xfrm>
            <a:off x="457200" y="2001958"/>
            <a:ext cx="2541763" cy="1295400"/>
          </a:xfrm>
          <a:prstGeom prst="borderCallout1">
            <a:avLst>
              <a:gd name="adj1" fmla="val 69371"/>
              <a:gd name="adj2" fmla="val 132880"/>
              <a:gd name="adj3" fmla="val 1195"/>
              <a:gd name="adj4" fmla="val 99275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04800" y="1962150"/>
            <a:ext cx="2667000" cy="1335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cps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gq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, 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fuEu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xq.koÙkk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QksVks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okys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ernkrkvksa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dh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rLohjsa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=r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jhihV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ihd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dh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tk¡p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A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ruti Dev 71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00400" y="2952750"/>
            <a:ext cx="2514600" cy="7620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dsUnzksa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utjh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uD’kk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(Sketch)</a:t>
            </a:r>
            <a:r>
              <a:rPr lang="en-US" sz="18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rS;kj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djukA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sp>
        <p:nvSpPr>
          <p:cNvPr id="28" name="Line Callout 1 27"/>
          <p:cNvSpPr/>
          <p:nvPr/>
        </p:nvSpPr>
        <p:spPr>
          <a:xfrm flipH="1">
            <a:off x="5562600" y="1885950"/>
            <a:ext cx="3124200" cy="990600"/>
          </a:xfrm>
          <a:prstGeom prst="borderCallout1">
            <a:avLst>
              <a:gd name="adj1" fmla="val 99322"/>
              <a:gd name="adj2" fmla="val 119058"/>
              <a:gd name="adj3" fmla="val 3463"/>
              <a:gd name="adj4" fmla="val 100253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638800" y="188595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ernkrkvksa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eksckby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uacj@bZ&amp;esy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vkbZMh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 ¼,sfPNd #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ls½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kkj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la[;k 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df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=r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A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sp>
        <p:nvSpPr>
          <p:cNvPr id="30" name="Line Callout 1 29"/>
          <p:cNvSpPr/>
          <p:nvPr/>
        </p:nvSpPr>
        <p:spPr>
          <a:xfrm flipH="1">
            <a:off x="6248400" y="3241648"/>
            <a:ext cx="2667000" cy="1311302"/>
          </a:xfrm>
          <a:prstGeom prst="borderCallout1">
            <a:avLst>
              <a:gd name="adj1" fmla="val 24835"/>
              <a:gd name="adj2" fmla="val 120076"/>
              <a:gd name="adj3" fmla="val 326"/>
              <a:gd name="adj4" fmla="val 100362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282520" y="3242766"/>
            <a:ext cx="2590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bZvkjvks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fjiksVZ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tek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rkfd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mu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O;fä;ksa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uksfVl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tkjh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fd;k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tk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ftuds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uke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gVkuk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gSA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3124200" y="2724150"/>
            <a:ext cx="2754478" cy="2956753"/>
            <a:chOff x="2932045" y="2535945"/>
            <a:chExt cx="3464145" cy="3557762"/>
          </a:xfrm>
        </p:grpSpPr>
        <p:sp>
          <p:nvSpPr>
            <p:cNvPr id="12" name="Arc 11"/>
            <p:cNvSpPr/>
            <p:nvPr/>
          </p:nvSpPr>
          <p:spPr>
            <a:xfrm rot="20009471">
              <a:off x="2976409" y="2535945"/>
              <a:ext cx="3419781" cy="3557762"/>
            </a:xfrm>
            <a:prstGeom prst="arc">
              <a:avLst>
                <a:gd name="adj1" fmla="val 11130254"/>
                <a:gd name="adj2" fmla="val 2898334"/>
              </a:avLst>
            </a:prstGeom>
            <a:ln w="127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78196" y="2708248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32045" y="4461510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14855" y="2652267"/>
              <a:ext cx="91441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56013" y="3503468"/>
              <a:ext cx="91441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3395132" y="4781550"/>
            <a:ext cx="22098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Chandan\Desktop\Election\People 05.png"/>
          <p:cNvPicPr>
            <a:picLocks noChangeAspect="1" noChangeArrowheads="1"/>
          </p:cNvPicPr>
          <p:nvPr/>
        </p:nvPicPr>
        <p:blipFill>
          <a:blip r:embed="rId4" cstate="print"/>
          <a:srcRect b="61900"/>
          <a:stretch>
            <a:fillRect/>
          </a:stretch>
        </p:blipFill>
        <p:spPr bwMode="auto">
          <a:xfrm>
            <a:off x="3792320" y="2989325"/>
            <a:ext cx="1302328" cy="1828800"/>
          </a:xfrm>
          <a:prstGeom prst="rect">
            <a:avLst/>
          </a:prstGeom>
          <a:noFill/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228600" y="3619500"/>
            <a:ext cx="25908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vius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vkoafVr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ernku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dsUnz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ernkrkvksa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fuokZpd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tula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[;k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vuqikr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,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oa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fyax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vuqikr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ds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varj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igpku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dj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vko’;d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lq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kkj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gsrq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dkjZokbZ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ruti Dev 714" pitchFamily="2" charset="0"/>
              </a:rPr>
              <a:t>djuk</a:t>
            </a:r>
            <a:r>
              <a:rPr lang="en-US" dirty="0" smtClean="0">
                <a:solidFill>
                  <a:schemeClr val="bg1"/>
                </a:solidFill>
                <a:latin typeface="Kruti Dev 714" pitchFamily="2" charset="0"/>
              </a:rPr>
              <a:t> A</a:t>
            </a:r>
            <a:endParaRPr lang="en-US" dirty="0">
              <a:solidFill>
                <a:schemeClr val="bg1"/>
              </a:solidFill>
              <a:latin typeface="Kruti Dev 71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2022\Election Commission\PowerPoint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648200" y="438150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ernku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dsUnz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inkf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kdkjh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 </a:t>
            </a:r>
            <a:r>
              <a:rPr lang="en-US" sz="2600" b="1" dirty="0" smtClean="0">
                <a:solidFill>
                  <a:srgbClr val="0070C0"/>
                </a:solidFill>
              </a:rPr>
              <a:t>(B.L.O)  </a:t>
            </a:r>
            <a:r>
              <a:rPr lang="en-US" sz="2600" b="1" dirty="0" err="1" smtClean="0">
                <a:solidFill>
                  <a:srgbClr val="0070C0"/>
                </a:solidFill>
                <a:latin typeface="Kruti Dev 714" pitchFamily="2" charset="0"/>
              </a:rPr>
              <a:t>dk</a:t>
            </a:r>
            <a:r>
              <a:rPr lang="en-US" sz="2600" b="1" dirty="0" smtClean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dk;Z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,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oa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nkf;Ro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D;k</a:t>
            </a:r>
            <a:r>
              <a:rPr lang="en-US" sz="2600" b="1" dirty="0">
                <a:solidFill>
                  <a:srgbClr val="0070C0"/>
                </a:solidFill>
                <a:latin typeface="Kruti Dev 714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Kruti Dev 714" pitchFamily="2" charset="0"/>
              </a:rPr>
              <a:t>gS</a:t>
            </a:r>
            <a:endParaRPr lang="en-US" sz="2600" b="1" dirty="0">
              <a:solidFill>
                <a:srgbClr val="0070C0"/>
              </a:solidFill>
              <a:latin typeface="Kruti Dev 714" pitchFamily="2" charset="0"/>
            </a:endParaRPr>
          </a:p>
        </p:txBody>
      </p:sp>
      <p:sp>
        <p:nvSpPr>
          <p:cNvPr id="39" name="Line Callout 1 38"/>
          <p:cNvSpPr/>
          <p:nvPr/>
        </p:nvSpPr>
        <p:spPr>
          <a:xfrm flipH="1">
            <a:off x="0" y="0"/>
            <a:ext cx="3962400" cy="5143500"/>
          </a:xfrm>
          <a:prstGeom prst="borderCallout1">
            <a:avLst>
              <a:gd name="adj1" fmla="val 70121"/>
              <a:gd name="adj2" fmla="val -37743"/>
              <a:gd name="adj3" fmla="val 69215"/>
              <a:gd name="adj4" fmla="val 586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D:\2022\Election Commission\PowerPoint\Election-Commissi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1104" cy="593328"/>
          </a:xfrm>
          <a:prstGeom prst="rect">
            <a:avLst/>
          </a:prstGeom>
          <a:noFill/>
        </p:spPr>
      </p:pic>
      <p:grpSp>
        <p:nvGrpSpPr>
          <p:cNvPr id="4" name="Group 32"/>
          <p:cNvGrpSpPr/>
          <p:nvPr/>
        </p:nvGrpSpPr>
        <p:grpSpPr>
          <a:xfrm>
            <a:off x="5410200" y="2343151"/>
            <a:ext cx="3276600" cy="3429000"/>
            <a:chOff x="2932045" y="2535945"/>
            <a:chExt cx="3464145" cy="3557762"/>
          </a:xfrm>
        </p:grpSpPr>
        <p:sp>
          <p:nvSpPr>
            <p:cNvPr id="12" name="Arc 11"/>
            <p:cNvSpPr/>
            <p:nvPr/>
          </p:nvSpPr>
          <p:spPr>
            <a:xfrm rot="20009471">
              <a:off x="2976409" y="2535945"/>
              <a:ext cx="3419781" cy="3557762"/>
            </a:xfrm>
            <a:prstGeom prst="arc">
              <a:avLst>
                <a:gd name="adj1" fmla="val 11130254"/>
                <a:gd name="adj2" fmla="val 2898334"/>
              </a:avLst>
            </a:prstGeom>
            <a:ln w="127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32045" y="3801484"/>
              <a:ext cx="91441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ubtitle 2"/>
          <p:cNvSpPr txBox="1">
            <a:spLocks/>
          </p:cNvSpPr>
          <p:nvPr/>
        </p:nvSpPr>
        <p:spPr>
          <a:xfrm>
            <a:off x="457200" y="2190750"/>
            <a:ext cx="33528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Garuda App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ds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/;e ls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vius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dsUæ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v{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kka’k@ns’kkarj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lqfuf’pr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U;wure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lqfo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(AMF),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foLrkfjr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U;wure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lqfo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kk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(EMF),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utjh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uD’kk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]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xqxy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ekufp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= n`’; 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ernku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dsUnz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,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oa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Hkou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ds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lkeus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n`’;</a:t>
            </a:r>
            <a:r>
              <a:rPr lang="en-US" sz="1600" dirty="0" smtClean="0">
                <a:solidFill>
                  <a:schemeClr val="bg1"/>
                </a:solidFill>
              </a:rPr>
              <a:t>, CAD View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eq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[;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ekufp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= n`’; </a:t>
            </a:r>
            <a:r>
              <a:rPr lang="en-US" sz="1600" dirty="0" smtClean="0">
                <a:solidFill>
                  <a:schemeClr val="bg1"/>
                </a:solidFill>
              </a:rPr>
              <a:t>(Key Map View)</a:t>
            </a:r>
            <a:r>
              <a:rPr lang="en-US" sz="16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vkfn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dks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laxzfgr</a:t>
            </a:r>
            <a:r>
              <a:rPr lang="en-US" sz="2000" dirty="0" smtClean="0">
                <a:solidFill>
                  <a:schemeClr val="bg1"/>
                </a:solidFill>
                <a:latin typeface="Kruti Dev 714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Kruti Dev 714" pitchFamily="2" charset="0"/>
              </a:rPr>
              <a:t>djukA</a:t>
            </a:r>
            <a:endParaRPr lang="en-US" sz="2000" dirty="0">
              <a:solidFill>
                <a:schemeClr val="bg1"/>
              </a:solidFill>
              <a:latin typeface="Kruti Dev 714" pitchFamily="2" charset="0"/>
            </a:endParaRPr>
          </a:p>
        </p:txBody>
      </p:sp>
      <p:sp>
        <p:nvSpPr>
          <p:cNvPr id="3074" name="AutoShape 2" descr="Ic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33400" y="742950"/>
            <a:ext cx="1143000" cy="1143000"/>
            <a:chOff x="658550" y="1179460"/>
            <a:chExt cx="1143000" cy="1143000"/>
          </a:xfrm>
        </p:grpSpPr>
        <p:sp>
          <p:nvSpPr>
            <p:cNvPr id="37" name="Rounded Rectangle 36"/>
            <p:cNvSpPr/>
            <p:nvPr/>
          </p:nvSpPr>
          <p:spPr>
            <a:xfrm>
              <a:off x="677850" y="1200150"/>
              <a:ext cx="1097280" cy="10972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Garuda – Apps on Google Pl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550" y="1179460"/>
              <a:ext cx="1143000" cy="1143000"/>
            </a:xfrm>
            <a:prstGeom prst="rect">
              <a:avLst/>
            </a:prstGeom>
            <a:noFill/>
          </p:spPr>
        </p:pic>
      </p:grpSp>
      <p:sp>
        <p:nvSpPr>
          <p:cNvPr id="26" name="Oval 25"/>
          <p:cNvSpPr/>
          <p:nvPr/>
        </p:nvSpPr>
        <p:spPr>
          <a:xfrm>
            <a:off x="6019800" y="4786088"/>
            <a:ext cx="2133600" cy="716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Chandan\Desktop\Election\People 06.png"/>
          <p:cNvPicPr>
            <a:picLocks noChangeAspect="1" noChangeArrowheads="1"/>
          </p:cNvPicPr>
          <p:nvPr/>
        </p:nvPicPr>
        <p:blipFill>
          <a:blip r:embed="rId5" cstate="print"/>
          <a:srcRect b="61816"/>
          <a:stretch>
            <a:fillRect/>
          </a:stretch>
        </p:blipFill>
        <p:spPr bwMode="auto">
          <a:xfrm>
            <a:off x="6224124" y="2441514"/>
            <a:ext cx="1724952" cy="2377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3923</Words>
  <Application>Microsoft Office PowerPoint</Application>
  <PresentationFormat>On-screen Show (16:9)</PresentationFormat>
  <Paragraphs>179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Kruti Dev 010</vt:lpstr>
      <vt:lpstr>Kruti Dev 101 </vt:lpstr>
      <vt:lpstr>Kruti Dev 640</vt:lpstr>
      <vt:lpstr>Kruti Dev 710</vt:lpstr>
      <vt:lpstr>Kruti Dev 714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ernku dsUnz inkf/kdkjh dk çf’k{k.k</dc:title>
  <dc:creator>Render PC</dc:creator>
  <cp:lastModifiedBy>Windows User</cp:lastModifiedBy>
  <cp:revision>411</cp:revision>
  <dcterms:created xsi:type="dcterms:W3CDTF">2022-06-24T10:57:51Z</dcterms:created>
  <dcterms:modified xsi:type="dcterms:W3CDTF">2022-09-19T10:25:48Z</dcterms:modified>
</cp:coreProperties>
</file>